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612" r:id="rId3"/>
    <p:sldId id="611" r:id="rId4"/>
    <p:sldId id="615" r:id="rId5"/>
    <p:sldId id="613" r:id="rId6"/>
    <p:sldId id="614" r:id="rId7"/>
    <p:sldId id="616" r:id="rId8"/>
    <p:sldId id="618" r:id="rId9"/>
    <p:sldId id="619" r:id="rId10"/>
    <p:sldId id="617" r:id="rId11"/>
    <p:sldId id="620" r:id="rId12"/>
    <p:sldId id="621" r:id="rId13"/>
    <p:sldId id="622" r:id="rId14"/>
    <p:sldId id="624" r:id="rId15"/>
    <p:sldId id="625" r:id="rId16"/>
    <p:sldId id="626" r:id="rId17"/>
    <p:sldId id="627" r:id="rId18"/>
    <p:sldId id="629" r:id="rId19"/>
    <p:sldId id="632" r:id="rId20"/>
    <p:sldId id="633" r:id="rId21"/>
    <p:sldId id="634" r:id="rId22"/>
    <p:sldId id="635" r:id="rId23"/>
    <p:sldId id="636" r:id="rId24"/>
    <p:sldId id="637" r:id="rId25"/>
    <p:sldId id="638" r:id="rId26"/>
    <p:sldId id="639" r:id="rId27"/>
    <p:sldId id="640" r:id="rId28"/>
    <p:sldId id="641" r:id="rId29"/>
    <p:sldId id="643" r:id="rId30"/>
    <p:sldId id="644" r:id="rId31"/>
    <p:sldId id="645" r:id="rId32"/>
    <p:sldId id="646" r:id="rId33"/>
    <p:sldId id="647" r:id="rId34"/>
    <p:sldId id="630" r:id="rId35"/>
    <p:sldId id="649" r:id="rId36"/>
    <p:sldId id="648" r:id="rId37"/>
    <p:sldId id="650" r:id="rId38"/>
    <p:sldId id="651" r:id="rId39"/>
    <p:sldId id="652" r:id="rId40"/>
    <p:sldId id="653" r:id="rId41"/>
    <p:sldId id="654" r:id="rId42"/>
    <p:sldId id="656" r:id="rId43"/>
    <p:sldId id="655" r:id="rId44"/>
    <p:sldId id="657" r:id="rId45"/>
    <p:sldId id="658" r:id="rId46"/>
    <p:sldId id="631" r:id="rId47"/>
    <p:sldId id="660" r:id="rId48"/>
    <p:sldId id="661" r:id="rId49"/>
    <p:sldId id="662" r:id="rId50"/>
    <p:sldId id="664" r:id="rId51"/>
    <p:sldId id="663" r:id="rId52"/>
    <p:sldId id="665" r:id="rId53"/>
    <p:sldId id="666" r:id="rId54"/>
    <p:sldId id="667" r:id="rId55"/>
    <p:sldId id="668" r:id="rId56"/>
    <p:sldId id="669" r:id="rId57"/>
    <p:sldId id="670" r:id="rId58"/>
    <p:sldId id="671" r:id="rId59"/>
    <p:sldId id="678" r:id="rId60"/>
    <p:sldId id="672" r:id="rId61"/>
    <p:sldId id="673" r:id="rId62"/>
    <p:sldId id="674" r:id="rId63"/>
    <p:sldId id="679" r:id="rId64"/>
    <p:sldId id="675" r:id="rId65"/>
    <p:sldId id="681" r:id="rId66"/>
    <p:sldId id="676" r:id="rId67"/>
    <p:sldId id="677" r:id="rId68"/>
    <p:sldId id="68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F155"/>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E917BA-1D59-49B8-938C-FDA621C91266}" v="102" dt="2024-09-20T13:16:14.3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20" autoAdjust="0"/>
  </p:normalViewPr>
  <p:slideViewPr>
    <p:cSldViewPr snapToGrid="0">
      <p:cViewPr varScale="1">
        <p:scale>
          <a:sx n="79" d="100"/>
          <a:sy n="79" d="100"/>
        </p:scale>
        <p:origin x="10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moud Essam" userId="66267e9ebdf2b71e" providerId="LiveId" clId="{58E917BA-1D59-49B8-938C-FDA621C91266}"/>
    <pc:docChg chg="undo redo custSel addSld modSld sldOrd">
      <pc:chgData name="Mahmoud Essam" userId="66267e9ebdf2b71e" providerId="LiveId" clId="{58E917BA-1D59-49B8-938C-FDA621C91266}" dt="2024-09-20T13:16:17.676" v="2352" actId="1076"/>
      <pc:docMkLst>
        <pc:docMk/>
      </pc:docMkLst>
      <pc:sldChg chg="addSp delSp modSp mod modTransition">
        <pc:chgData name="Mahmoud Essam" userId="66267e9ebdf2b71e" providerId="LiveId" clId="{58E917BA-1D59-49B8-938C-FDA621C91266}" dt="2024-09-20T13:14:55.415" v="2294" actId="478"/>
        <pc:sldMkLst>
          <pc:docMk/>
          <pc:sldMk cId="506623638" sldId="257"/>
        </pc:sldMkLst>
        <pc:spChg chg="mod">
          <ac:chgData name="Mahmoud Essam" userId="66267e9ebdf2b71e" providerId="LiveId" clId="{58E917BA-1D59-49B8-938C-FDA621C91266}" dt="2024-09-20T11:28:01.722" v="24" actId="403"/>
          <ac:spMkLst>
            <pc:docMk/>
            <pc:sldMk cId="506623638" sldId="257"/>
            <ac:spMk id="73" creationId="{4AE6F496-CE2F-741D-7C2A-9963E2B3B378}"/>
          </ac:spMkLst>
        </pc:spChg>
        <pc:grpChg chg="add del">
          <ac:chgData name="Mahmoud Essam" userId="66267e9ebdf2b71e" providerId="LiveId" clId="{58E917BA-1D59-49B8-938C-FDA621C91266}" dt="2024-09-20T11:54:18.514" v="100" actId="21"/>
          <ac:grpSpMkLst>
            <pc:docMk/>
            <pc:sldMk cId="506623638" sldId="257"/>
            <ac:grpSpMk id="64" creationId="{24C15A69-E0D3-1B7C-FF5C-3B72EC67A80C}"/>
          </ac:grpSpMkLst>
        </pc:grpChg>
        <pc:graphicFrameChg chg="add del mod modGraphic">
          <ac:chgData name="Mahmoud Essam" userId="66267e9ebdf2b71e" providerId="LiveId" clId="{58E917BA-1D59-49B8-938C-FDA621C91266}" dt="2024-09-20T13:14:55.415" v="2294" actId="478"/>
          <ac:graphicFrameMkLst>
            <pc:docMk/>
            <pc:sldMk cId="506623638" sldId="257"/>
            <ac:graphicFrameMk id="6" creationId="{95E45209-667C-34C9-18E5-2730CD6DB391}"/>
          </ac:graphicFrameMkLst>
        </pc:graphicFrameChg>
        <pc:picChg chg="del">
          <ac:chgData name="Mahmoud Essam" userId="66267e9ebdf2b71e" providerId="LiveId" clId="{58E917BA-1D59-49B8-938C-FDA621C91266}" dt="2024-09-20T13:13:04.918" v="2290" actId="478"/>
          <ac:picMkLst>
            <pc:docMk/>
            <pc:sldMk cId="506623638" sldId="257"/>
            <ac:picMk id="3" creationId="{C852156E-15A2-EE69-B1BE-035FF0B8AA02}"/>
          </ac:picMkLst>
        </pc:picChg>
        <pc:picChg chg="add del mod">
          <ac:chgData name="Mahmoud Essam" userId="66267e9ebdf2b71e" providerId="LiveId" clId="{58E917BA-1D59-49B8-938C-FDA621C91266}" dt="2024-09-20T13:12:59.039" v="2289" actId="478"/>
          <ac:picMkLst>
            <pc:docMk/>
            <pc:sldMk cId="506623638" sldId="257"/>
            <ac:picMk id="5" creationId="{6CBAC32D-EAD2-B138-49D7-41EBADDE23C9}"/>
          </ac:picMkLst>
        </pc:picChg>
      </pc:sldChg>
      <pc:sldChg chg="addSp delSp modSp mod modTransition">
        <pc:chgData name="Mahmoud Essam" userId="66267e9ebdf2b71e" providerId="LiveId" clId="{58E917BA-1D59-49B8-938C-FDA621C91266}" dt="2024-09-20T12:50:38.625" v="1541"/>
        <pc:sldMkLst>
          <pc:docMk/>
          <pc:sldMk cId="2857804746" sldId="611"/>
        </pc:sldMkLst>
        <pc:spChg chg="add mod">
          <ac:chgData name="Mahmoud Essam" userId="66267e9ebdf2b71e" providerId="LiveId" clId="{58E917BA-1D59-49B8-938C-FDA621C91266}" dt="2024-09-20T11:54:30.263" v="103" actId="1076"/>
          <ac:spMkLst>
            <pc:docMk/>
            <pc:sldMk cId="2857804746" sldId="611"/>
            <ac:spMk id="4" creationId="{B43CA2FF-AF4F-5A4A-8FB0-4A3E26CABE82}"/>
          </ac:spMkLst>
        </pc:spChg>
        <pc:spChg chg="mod">
          <ac:chgData name="Mahmoud Essam" userId="66267e9ebdf2b71e" providerId="LiveId" clId="{58E917BA-1D59-49B8-938C-FDA621C91266}" dt="2024-09-20T11:43:55.063" v="69" actId="20577"/>
          <ac:spMkLst>
            <pc:docMk/>
            <pc:sldMk cId="2857804746" sldId="611"/>
            <ac:spMk id="10" creationId="{4FD5742B-0011-57AD-BEA4-D02AFBB1843D}"/>
          </ac:spMkLst>
        </pc:spChg>
        <pc:graphicFrameChg chg="add del mod modGraphic">
          <ac:chgData name="Mahmoud Essam" userId="66267e9ebdf2b71e" providerId="LiveId" clId="{58E917BA-1D59-49B8-938C-FDA621C91266}" dt="2024-09-20T11:38:47.846" v="42" actId="478"/>
          <ac:graphicFrameMkLst>
            <pc:docMk/>
            <pc:sldMk cId="2857804746" sldId="611"/>
            <ac:graphicFrameMk id="2" creationId="{2E5C92E7-B49A-E036-808C-3460A3F525DC}"/>
          </ac:graphicFrameMkLst>
        </pc:graphicFrameChg>
        <pc:picChg chg="add mod">
          <ac:chgData name="Mahmoud Essam" userId="66267e9ebdf2b71e" providerId="LiveId" clId="{58E917BA-1D59-49B8-938C-FDA621C91266}" dt="2024-09-20T11:54:25.019" v="101" actId="1076"/>
          <ac:picMkLst>
            <pc:docMk/>
            <pc:sldMk cId="2857804746" sldId="611"/>
            <ac:picMk id="1026" creationId="{22E1065C-70CC-A11F-1C6C-7DBC99608030}"/>
          </ac:picMkLst>
        </pc:picChg>
      </pc:sldChg>
      <pc:sldChg chg="addSp delSp modSp add mod ord modTransition">
        <pc:chgData name="Mahmoud Essam" userId="66267e9ebdf2b71e" providerId="LiveId" clId="{58E917BA-1D59-49B8-938C-FDA621C91266}" dt="2024-09-20T12:50:38.625" v="1541"/>
        <pc:sldMkLst>
          <pc:docMk/>
          <pc:sldMk cId="2360021945" sldId="612"/>
        </pc:sldMkLst>
        <pc:spChg chg="add mod">
          <ac:chgData name="Mahmoud Essam" userId="66267e9ebdf2b71e" providerId="LiveId" clId="{58E917BA-1D59-49B8-938C-FDA621C91266}" dt="2024-09-20T12:07:42.892" v="205" actId="2085"/>
          <ac:spMkLst>
            <pc:docMk/>
            <pc:sldMk cId="2360021945" sldId="612"/>
            <ac:spMk id="2" creationId="{CF99B840-22BA-C0D1-42AF-03ACC7959EC6}"/>
          </ac:spMkLst>
        </pc:spChg>
        <pc:spChg chg="add mod">
          <ac:chgData name="Mahmoud Essam" userId="66267e9ebdf2b71e" providerId="LiveId" clId="{58E917BA-1D59-49B8-938C-FDA621C91266}" dt="2024-09-20T12:02:01.483" v="123" actId="207"/>
          <ac:spMkLst>
            <pc:docMk/>
            <pc:sldMk cId="2360021945" sldId="612"/>
            <ac:spMk id="3" creationId="{76EA4854-BDC4-47B5-053A-2465C6FCC18B}"/>
          </ac:spMkLst>
        </pc:spChg>
        <pc:spChg chg="del">
          <ac:chgData name="Mahmoud Essam" userId="66267e9ebdf2b71e" providerId="LiveId" clId="{58E917BA-1D59-49B8-938C-FDA621C91266}" dt="2024-09-20T11:59:58.199" v="105" actId="478"/>
          <ac:spMkLst>
            <pc:docMk/>
            <pc:sldMk cId="2360021945" sldId="612"/>
            <ac:spMk id="4" creationId="{B43CA2FF-AF4F-5A4A-8FB0-4A3E26CABE82}"/>
          </ac:spMkLst>
        </pc:spChg>
        <pc:spChg chg="add mod">
          <ac:chgData name="Mahmoud Essam" userId="66267e9ebdf2b71e" providerId="LiveId" clId="{58E917BA-1D59-49B8-938C-FDA621C91266}" dt="2024-09-20T12:00:53.713" v="115"/>
          <ac:spMkLst>
            <pc:docMk/>
            <pc:sldMk cId="2360021945" sldId="612"/>
            <ac:spMk id="5" creationId="{E7ADCBA3-EA40-408C-3A5C-E9042A97E6D1}"/>
          </ac:spMkLst>
        </pc:spChg>
        <pc:spChg chg="add mod">
          <ac:chgData name="Mahmoud Essam" userId="66267e9ebdf2b71e" providerId="LiveId" clId="{58E917BA-1D59-49B8-938C-FDA621C91266}" dt="2024-09-20T12:00:53.713" v="115"/>
          <ac:spMkLst>
            <pc:docMk/>
            <pc:sldMk cId="2360021945" sldId="612"/>
            <ac:spMk id="6" creationId="{AF102883-CF32-920E-3568-85818399B195}"/>
          </ac:spMkLst>
        </pc:spChg>
        <pc:spChg chg="add mod">
          <ac:chgData name="Mahmoud Essam" userId="66267e9ebdf2b71e" providerId="LiveId" clId="{58E917BA-1D59-49B8-938C-FDA621C91266}" dt="2024-09-20T12:00:53.713" v="115"/>
          <ac:spMkLst>
            <pc:docMk/>
            <pc:sldMk cId="2360021945" sldId="612"/>
            <ac:spMk id="7" creationId="{69544BF1-7F07-86EE-1FA0-E8C76AFE1210}"/>
          </ac:spMkLst>
        </pc:spChg>
        <pc:spChg chg="add mod">
          <ac:chgData name="Mahmoud Essam" userId="66267e9ebdf2b71e" providerId="LiveId" clId="{58E917BA-1D59-49B8-938C-FDA621C91266}" dt="2024-09-20T12:00:53.713" v="115"/>
          <ac:spMkLst>
            <pc:docMk/>
            <pc:sldMk cId="2360021945" sldId="612"/>
            <ac:spMk id="8" creationId="{A7A2F510-747D-3C38-A353-F735C0E00D5F}"/>
          </ac:spMkLst>
        </pc:spChg>
        <pc:spChg chg="add mod">
          <ac:chgData name="Mahmoud Essam" userId="66267e9ebdf2b71e" providerId="LiveId" clId="{58E917BA-1D59-49B8-938C-FDA621C91266}" dt="2024-09-20T12:00:53.713" v="115"/>
          <ac:spMkLst>
            <pc:docMk/>
            <pc:sldMk cId="2360021945" sldId="612"/>
            <ac:spMk id="12" creationId="{076A5FBA-C31F-ACC1-A5AC-2021E181085A}"/>
          </ac:spMkLst>
        </pc:spChg>
        <pc:spChg chg="add mod">
          <ac:chgData name="Mahmoud Essam" userId="66267e9ebdf2b71e" providerId="LiveId" clId="{58E917BA-1D59-49B8-938C-FDA621C91266}" dt="2024-09-20T12:00:53.713" v="115"/>
          <ac:spMkLst>
            <pc:docMk/>
            <pc:sldMk cId="2360021945" sldId="612"/>
            <ac:spMk id="13" creationId="{50A45DB3-5CFD-01BA-4C2A-A242C6841342}"/>
          </ac:spMkLst>
        </pc:spChg>
        <pc:spChg chg="add mod">
          <ac:chgData name="Mahmoud Essam" userId="66267e9ebdf2b71e" providerId="LiveId" clId="{58E917BA-1D59-49B8-938C-FDA621C91266}" dt="2024-09-20T12:03:18.042" v="166" actId="1076"/>
          <ac:spMkLst>
            <pc:docMk/>
            <pc:sldMk cId="2360021945" sldId="612"/>
            <ac:spMk id="21" creationId="{BB22EDCF-4A51-C762-C628-931035215014}"/>
          </ac:spMkLst>
        </pc:spChg>
        <pc:grpChg chg="del">
          <ac:chgData name="Mahmoud Essam" userId="66267e9ebdf2b71e" providerId="LiveId" clId="{58E917BA-1D59-49B8-938C-FDA621C91266}" dt="2024-09-20T11:59:58.199" v="105" actId="478"/>
          <ac:grpSpMkLst>
            <pc:docMk/>
            <pc:sldMk cId="2360021945" sldId="612"/>
            <ac:grpSpMk id="9" creationId="{16B32036-4043-A91C-C731-0DF1E38F6E9D}"/>
          </ac:grpSpMkLst>
        </pc:grpChg>
        <pc:picChg chg="del">
          <ac:chgData name="Mahmoud Essam" userId="66267e9ebdf2b71e" providerId="LiveId" clId="{58E917BA-1D59-49B8-938C-FDA621C91266}" dt="2024-09-20T11:59:58.199" v="105" actId="478"/>
          <ac:picMkLst>
            <pc:docMk/>
            <pc:sldMk cId="2360021945" sldId="612"/>
            <ac:picMk id="18" creationId="{A0DD31B4-B70D-A84B-EE53-28F289537CCC}"/>
          </ac:picMkLst>
        </pc:picChg>
        <pc:picChg chg="del">
          <ac:chgData name="Mahmoud Essam" userId="66267e9ebdf2b71e" providerId="LiveId" clId="{58E917BA-1D59-49B8-938C-FDA621C91266}" dt="2024-09-20T11:59:58.199" v="105" actId="478"/>
          <ac:picMkLst>
            <pc:docMk/>
            <pc:sldMk cId="2360021945" sldId="612"/>
            <ac:picMk id="1026" creationId="{22E1065C-70CC-A11F-1C6C-7DBC99608030}"/>
          </ac:picMkLst>
        </pc:picChg>
        <pc:cxnChg chg="add mod">
          <ac:chgData name="Mahmoud Essam" userId="66267e9ebdf2b71e" providerId="LiveId" clId="{58E917BA-1D59-49B8-938C-FDA621C91266}" dt="2024-09-20T12:02:26.760" v="127" actId="1582"/>
          <ac:cxnSpMkLst>
            <pc:docMk/>
            <pc:sldMk cId="2360021945" sldId="612"/>
            <ac:cxnSpMk id="15" creationId="{A208C076-A085-CC23-FDE0-E5E94EE6A50E}"/>
          </ac:cxnSpMkLst>
        </pc:cxnChg>
      </pc:sldChg>
      <pc:sldChg chg="modSp add mod modTransition">
        <pc:chgData name="Mahmoud Essam" userId="66267e9ebdf2b71e" providerId="LiveId" clId="{58E917BA-1D59-49B8-938C-FDA621C91266}" dt="2024-09-20T12:50:38.625" v="1541"/>
        <pc:sldMkLst>
          <pc:docMk/>
          <pc:sldMk cId="3063475400" sldId="613"/>
        </pc:sldMkLst>
        <pc:spChg chg="mod">
          <ac:chgData name="Mahmoud Essam" userId="66267e9ebdf2b71e" providerId="LiveId" clId="{58E917BA-1D59-49B8-938C-FDA621C91266}" dt="2024-09-20T12:08:04.277" v="206" actId="2085"/>
          <ac:spMkLst>
            <pc:docMk/>
            <pc:sldMk cId="3063475400" sldId="613"/>
            <ac:spMk id="2" creationId="{CF99B840-22BA-C0D1-42AF-03ACC7959EC6}"/>
          </ac:spMkLst>
        </pc:spChg>
        <pc:spChg chg="mod">
          <ac:chgData name="Mahmoud Essam" userId="66267e9ebdf2b71e" providerId="LiveId" clId="{58E917BA-1D59-49B8-938C-FDA621C91266}" dt="2024-09-20T12:08:15.717" v="208" actId="122"/>
          <ac:spMkLst>
            <pc:docMk/>
            <pc:sldMk cId="3063475400" sldId="613"/>
            <ac:spMk id="21" creationId="{BB22EDCF-4A51-C762-C628-931035215014}"/>
          </ac:spMkLst>
        </pc:spChg>
      </pc:sldChg>
      <pc:sldChg chg="addSp delSp modSp add mod ord modTransition">
        <pc:chgData name="Mahmoud Essam" userId="66267e9ebdf2b71e" providerId="LiveId" clId="{58E917BA-1D59-49B8-938C-FDA621C91266}" dt="2024-09-20T12:50:38.625" v="1541"/>
        <pc:sldMkLst>
          <pc:docMk/>
          <pc:sldMk cId="1664022762" sldId="614"/>
        </pc:sldMkLst>
        <pc:spChg chg="mod">
          <ac:chgData name="Mahmoud Essam" userId="66267e9ebdf2b71e" providerId="LiveId" clId="{58E917BA-1D59-49B8-938C-FDA621C91266}" dt="2024-09-20T12:23:33.651" v="232" actId="14100"/>
          <ac:spMkLst>
            <pc:docMk/>
            <pc:sldMk cId="1664022762" sldId="614"/>
            <ac:spMk id="4" creationId="{B43CA2FF-AF4F-5A4A-8FB0-4A3E26CABE82}"/>
          </ac:spMkLst>
        </pc:spChg>
        <pc:spChg chg="mod">
          <ac:chgData name="Mahmoud Essam" userId="66267e9ebdf2b71e" providerId="LiveId" clId="{58E917BA-1D59-49B8-938C-FDA621C91266}" dt="2024-09-20T12:23:55.465" v="277" actId="20577"/>
          <ac:spMkLst>
            <pc:docMk/>
            <pc:sldMk cId="1664022762" sldId="614"/>
            <ac:spMk id="10" creationId="{4FD5742B-0011-57AD-BEA4-D02AFBB1843D}"/>
          </ac:spMkLst>
        </pc:spChg>
        <pc:picChg chg="del mod">
          <ac:chgData name="Mahmoud Essam" userId="66267e9ebdf2b71e" providerId="LiveId" clId="{58E917BA-1D59-49B8-938C-FDA621C91266}" dt="2024-09-20T12:23:13.081" v="224" actId="478"/>
          <ac:picMkLst>
            <pc:docMk/>
            <pc:sldMk cId="1664022762" sldId="614"/>
            <ac:picMk id="1026" creationId="{22E1065C-70CC-A11F-1C6C-7DBC99608030}"/>
          </ac:picMkLst>
        </pc:picChg>
        <pc:picChg chg="add mod">
          <ac:chgData name="Mahmoud Essam" userId="66267e9ebdf2b71e" providerId="LiveId" clId="{58E917BA-1D59-49B8-938C-FDA621C91266}" dt="2024-09-20T12:23:34.566" v="233" actId="1076"/>
          <ac:picMkLst>
            <pc:docMk/>
            <pc:sldMk cId="1664022762" sldId="614"/>
            <ac:picMk id="3074" creationId="{8D162479-E4E7-9FA9-F990-411C211E0178}"/>
          </ac:picMkLst>
        </pc:picChg>
      </pc:sldChg>
      <pc:sldChg chg="addSp delSp modSp add mod modTransition">
        <pc:chgData name="Mahmoud Essam" userId="66267e9ebdf2b71e" providerId="LiveId" clId="{58E917BA-1D59-49B8-938C-FDA621C91266}" dt="2024-09-20T12:50:38.625" v="1541"/>
        <pc:sldMkLst>
          <pc:docMk/>
          <pc:sldMk cId="3902344235" sldId="615"/>
        </pc:sldMkLst>
        <pc:spChg chg="del">
          <ac:chgData name="Mahmoud Essam" userId="66267e9ebdf2b71e" providerId="LiveId" clId="{58E917BA-1D59-49B8-938C-FDA621C91266}" dt="2024-09-20T12:05:51.912" v="194" actId="478"/>
          <ac:spMkLst>
            <pc:docMk/>
            <pc:sldMk cId="3902344235" sldId="615"/>
            <ac:spMk id="4" creationId="{B43CA2FF-AF4F-5A4A-8FB0-4A3E26CABE82}"/>
          </ac:spMkLst>
        </pc:spChg>
        <pc:picChg chg="add del mod">
          <ac:chgData name="Mahmoud Essam" userId="66267e9ebdf2b71e" providerId="LiveId" clId="{58E917BA-1D59-49B8-938C-FDA621C91266}" dt="2024-09-20T12:04:11.533" v="192" actId="34307"/>
          <ac:picMkLst>
            <pc:docMk/>
            <pc:sldMk cId="3902344235" sldId="615"/>
            <ac:picMk id="2" creationId="{97EE0508-6519-B241-5D21-63BE8E87181D}"/>
          </ac:picMkLst>
        </pc:picChg>
        <pc:picChg chg="del">
          <ac:chgData name="Mahmoud Essam" userId="66267e9ebdf2b71e" providerId="LiveId" clId="{58E917BA-1D59-49B8-938C-FDA621C91266}" dt="2024-09-20T12:03:47.279" v="190" actId="478"/>
          <ac:picMkLst>
            <pc:docMk/>
            <pc:sldMk cId="3902344235" sldId="615"/>
            <ac:picMk id="1026" creationId="{22E1065C-70CC-A11F-1C6C-7DBC99608030}"/>
          </ac:picMkLst>
        </pc:picChg>
        <pc:picChg chg="add mod">
          <ac:chgData name="Mahmoud Essam" userId="66267e9ebdf2b71e" providerId="LiveId" clId="{58E917BA-1D59-49B8-938C-FDA621C91266}" dt="2024-09-20T12:07:33.478" v="204" actId="1076"/>
          <ac:picMkLst>
            <pc:docMk/>
            <pc:sldMk cId="3902344235" sldId="615"/>
            <ac:picMk id="2050" creationId="{047D1CA9-71C0-EC21-A046-E61E72606A76}"/>
          </ac:picMkLst>
        </pc:picChg>
      </pc:sldChg>
      <pc:sldChg chg="addSp delSp modSp add mod modTransition">
        <pc:chgData name="Mahmoud Essam" userId="66267e9ebdf2b71e" providerId="LiveId" clId="{58E917BA-1D59-49B8-938C-FDA621C91266}" dt="2024-09-20T12:50:38.625" v="1541"/>
        <pc:sldMkLst>
          <pc:docMk/>
          <pc:sldMk cId="3184200033" sldId="616"/>
        </pc:sldMkLst>
        <pc:spChg chg="mod">
          <ac:chgData name="Mahmoud Essam" userId="66267e9ebdf2b71e" providerId="LiveId" clId="{58E917BA-1D59-49B8-938C-FDA621C91266}" dt="2024-09-20T12:30:55.839" v="731" actId="1076"/>
          <ac:spMkLst>
            <pc:docMk/>
            <pc:sldMk cId="3184200033" sldId="616"/>
            <ac:spMk id="4" creationId="{B43CA2FF-AF4F-5A4A-8FB0-4A3E26CABE82}"/>
          </ac:spMkLst>
        </pc:spChg>
        <pc:spChg chg="mod">
          <ac:chgData name="Mahmoud Essam" userId="66267e9ebdf2b71e" providerId="LiveId" clId="{58E917BA-1D59-49B8-938C-FDA621C91266}" dt="2024-09-20T12:24:14.421" v="331" actId="20577"/>
          <ac:spMkLst>
            <pc:docMk/>
            <pc:sldMk cId="3184200033" sldId="616"/>
            <ac:spMk id="10" creationId="{4FD5742B-0011-57AD-BEA4-D02AFBB1843D}"/>
          </ac:spMkLst>
        </pc:spChg>
        <pc:graphicFrameChg chg="add del mod modGraphic">
          <ac:chgData name="Mahmoud Essam" userId="66267e9ebdf2b71e" providerId="LiveId" clId="{58E917BA-1D59-49B8-938C-FDA621C91266}" dt="2024-09-20T12:30:01.149" v="606" actId="478"/>
          <ac:graphicFrameMkLst>
            <pc:docMk/>
            <pc:sldMk cId="3184200033" sldId="616"/>
            <ac:graphicFrameMk id="2" creationId="{74F09532-4A1E-FABD-1852-984B92D9D34A}"/>
          </ac:graphicFrameMkLst>
        </pc:graphicFrameChg>
        <pc:picChg chg="del">
          <ac:chgData name="Mahmoud Essam" userId="66267e9ebdf2b71e" providerId="LiveId" clId="{58E917BA-1D59-49B8-938C-FDA621C91266}" dt="2024-09-20T12:24:50.289" v="332" actId="478"/>
          <ac:picMkLst>
            <pc:docMk/>
            <pc:sldMk cId="3184200033" sldId="616"/>
            <ac:picMk id="3074" creationId="{8D162479-E4E7-9FA9-F990-411C211E0178}"/>
          </ac:picMkLst>
        </pc:picChg>
        <pc:picChg chg="add mod">
          <ac:chgData name="Mahmoud Essam" userId="66267e9ebdf2b71e" providerId="LiveId" clId="{58E917BA-1D59-49B8-938C-FDA621C91266}" dt="2024-09-20T12:30:50.747" v="728" actId="14100"/>
          <ac:picMkLst>
            <pc:docMk/>
            <pc:sldMk cId="3184200033" sldId="616"/>
            <ac:picMk id="6146" creationId="{2F45867F-3C06-5F2B-7AB3-698B3892D8CF}"/>
          </ac:picMkLst>
        </pc:picChg>
      </pc:sldChg>
      <pc:sldChg chg="addSp delSp modSp add mod ord modTransition">
        <pc:chgData name="Mahmoud Essam" userId="66267e9ebdf2b71e" providerId="LiveId" clId="{58E917BA-1D59-49B8-938C-FDA621C91266}" dt="2024-09-20T13:15:34.610" v="2306" actId="14100"/>
        <pc:sldMkLst>
          <pc:docMk/>
          <pc:sldMk cId="3857563749" sldId="617"/>
        </pc:sldMkLst>
        <pc:spChg chg="del">
          <ac:chgData name="Mahmoud Essam" userId="66267e9ebdf2b71e" providerId="LiveId" clId="{58E917BA-1D59-49B8-938C-FDA621C91266}" dt="2024-09-20T12:31:17.644" v="763" actId="478"/>
          <ac:spMkLst>
            <pc:docMk/>
            <pc:sldMk cId="3857563749" sldId="617"/>
            <ac:spMk id="4" creationId="{B43CA2FF-AF4F-5A4A-8FB0-4A3E26CABE82}"/>
          </ac:spMkLst>
        </pc:spChg>
        <pc:spChg chg="mod">
          <ac:chgData name="Mahmoud Essam" userId="66267e9ebdf2b71e" providerId="LiveId" clId="{58E917BA-1D59-49B8-938C-FDA621C91266}" dt="2024-09-20T13:15:30.925" v="2305"/>
          <ac:spMkLst>
            <pc:docMk/>
            <pc:sldMk cId="3857563749" sldId="617"/>
            <ac:spMk id="6" creationId="{CE709EC3-6E74-65DC-29BF-01196799D2F1}"/>
          </ac:spMkLst>
        </pc:spChg>
        <pc:spChg chg="mod">
          <ac:chgData name="Mahmoud Essam" userId="66267e9ebdf2b71e" providerId="LiveId" clId="{58E917BA-1D59-49B8-938C-FDA621C91266}" dt="2024-09-20T13:15:30.925" v="2305"/>
          <ac:spMkLst>
            <pc:docMk/>
            <pc:sldMk cId="3857563749" sldId="617"/>
            <ac:spMk id="8" creationId="{260847B0-F9B4-F8B8-F825-C6EC2A6E73CC}"/>
          </ac:spMkLst>
        </pc:spChg>
        <pc:spChg chg="mod">
          <ac:chgData name="Mahmoud Essam" userId="66267e9ebdf2b71e" providerId="LiveId" clId="{58E917BA-1D59-49B8-938C-FDA621C91266}" dt="2024-09-20T12:41:38.622" v="807" actId="313"/>
          <ac:spMkLst>
            <pc:docMk/>
            <pc:sldMk cId="3857563749" sldId="617"/>
            <ac:spMk id="10" creationId="{4FD5742B-0011-57AD-BEA4-D02AFBB1843D}"/>
          </ac:spMkLst>
        </pc:spChg>
        <pc:spChg chg="mod">
          <ac:chgData name="Mahmoud Essam" userId="66267e9ebdf2b71e" providerId="LiveId" clId="{58E917BA-1D59-49B8-938C-FDA621C91266}" dt="2024-09-20T13:15:09.774" v="2298" actId="1076"/>
          <ac:spMkLst>
            <pc:docMk/>
            <pc:sldMk cId="3857563749" sldId="617"/>
            <ac:spMk id="11" creationId="{6E0588EE-B324-3B7E-6C04-2C6C9DD5DE13}"/>
          </ac:spMkLst>
        </pc:spChg>
        <pc:spChg chg="add mod">
          <ac:chgData name="Mahmoud Essam" userId="66267e9ebdf2b71e" providerId="LiveId" clId="{58E917BA-1D59-49B8-938C-FDA621C91266}" dt="2024-09-20T12:44:52.068" v="1295" actId="20577"/>
          <ac:spMkLst>
            <pc:docMk/>
            <pc:sldMk cId="3857563749" sldId="617"/>
            <ac:spMk id="12" creationId="{10431752-F1BC-D857-7670-224108951412}"/>
          </ac:spMkLst>
        </pc:spChg>
        <pc:spChg chg="add mod">
          <ac:chgData name="Mahmoud Essam" userId="66267e9ebdf2b71e" providerId="LiveId" clId="{58E917BA-1D59-49B8-938C-FDA621C91266}" dt="2024-09-20T12:43:27.917" v="1111" actId="20577"/>
          <ac:spMkLst>
            <pc:docMk/>
            <pc:sldMk cId="3857563749" sldId="617"/>
            <ac:spMk id="13" creationId="{CF4981A7-DBB7-0F56-2EB6-E0BDACD1C39B}"/>
          </ac:spMkLst>
        </pc:spChg>
        <pc:spChg chg="add mod">
          <ac:chgData name="Mahmoud Essam" userId="66267e9ebdf2b71e" providerId="LiveId" clId="{58E917BA-1D59-49B8-938C-FDA621C91266}" dt="2024-09-20T12:45:53.892" v="1502" actId="33524"/>
          <ac:spMkLst>
            <pc:docMk/>
            <pc:sldMk cId="3857563749" sldId="617"/>
            <ac:spMk id="14" creationId="{09FDC9AE-2D97-A0C9-0584-D8A0A36F3E86}"/>
          </ac:spMkLst>
        </pc:spChg>
        <pc:spChg chg="add mod">
          <ac:chgData name="Mahmoud Essam" userId="66267e9ebdf2b71e" providerId="LiveId" clId="{58E917BA-1D59-49B8-938C-FDA621C91266}" dt="2024-09-20T12:45:50.768" v="1501" actId="33524"/>
          <ac:spMkLst>
            <pc:docMk/>
            <pc:sldMk cId="3857563749" sldId="617"/>
            <ac:spMk id="15" creationId="{F390BF16-D809-EEA5-0FE0-5227FCD771F5}"/>
          </ac:spMkLst>
        </pc:spChg>
        <pc:spChg chg="add">
          <ac:chgData name="Mahmoud Essam" userId="66267e9ebdf2b71e" providerId="LiveId" clId="{58E917BA-1D59-49B8-938C-FDA621C91266}" dt="2024-09-20T12:44:49.819" v="1290"/>
          <ac:spMkLst>
            <pc:docMk/>
            <pc:sldMk cId="3857563749" sldId="617"/>
            <ac:spMk id="16" creationId="{44A9C650-92B1-1099-CB30-077744F328E8}"/>
          </ac:spMkLst>
        </pc:spChg>
        <pc:grpChg chg="add mod">
          <ac:chgData name="Mahmoud Essam" userId="66267e9ebdf2b71e" providerId="LiveId" clId="{58E917BA-1D59-49B8-938C-FDA621C91266}" dt="2024-09-20T13:15:34.610" v="2306" actId="14100"/>
          <ac:grpSpMkLst>
            <pc:docMk/>
            <pc:sldMk cId="3857563749" sldId="617"/>
            <ac:grpSpMk id="4" creationId="{87213C9E-EC6D-8115-638A-E1F54328D7A6}"/>
          </ac:grpSpMkLst>
        </pc:grpChg>
        <pc:grpChg chg="del mod">
          <ac:chgData name="Mahmoud Essam" userId="66267e9ebdf2b71e" providerId="LiveId" clId="{58E917BA-1D59-49B8-938C-FDA621C91266}" dt="2024-09-20T13:15:30.758" v="2304" actId="478"/>
          <ac:grpSpMkLst>
            <pc:docMk/>
            <pc:sldMk cId="3857563749" sldId="617"/>
            <ac:grpSpMk id="9" creationId="{16B32036-4043-A91C-C731-0DF1E38F6E9D}"/>
          </ac:grpSpMkLst>
        </pc:grpChg>
        <pc:graphicFrameChg chg="add mod modGraphic">
          <ac:chgData name="Mahmoud Essam" userId="66267e9ebdf2b71e" providerId="LiveId" clId="{58E917BA-1D59-49B8-938C-FDA621C91266}" dt="2024-09-20T12:41:45.013" v="852" actId="1035"/>
          <ac:graphicFrameMkLst>
            <pc:docMk/>
            <pc:sldMk cId="3857563749" sldId="617"/>
            <ac:graphicFrameMk id="2" creationId="{A18DFB3D-765B-D164-B591-A3FD8C9D8DDB}"/>
          </ac:graphicFrameMkLst>
        </pc:graphicFrameChg>
        <pc:graphicFrameChg chg="add mod modGraphic">
          <ac:chgData name="Mahmoud Essam" userId="66267e9ebdf2b71e" providerId="LiveId" clId="{58E917BA-1D59-49B8-938C-FDA621C91266}" dt="2024-09-20T12:41:45.013" v="852" actId="1035"/>
          <ac:graphicFrameMkLst>
            <pc:docMk/>
            <pc:sldMk cId="3857563749" sldId="617"/>
            <ac:graphicFrameMk id="3" creationId="{4CAE74A0-1015-EBA0-9CF7-A42A41C145AD}"/>
          </ac:graphicFrameMkLst>
        </pc:graphicFrameChg>
        <pc:graphicFrameChg chg="add mod modGraphic">
          <ac:chgData name="Mahmoud Essam" userId="66267e9ebdf2b71e" providerId="LiveId" clId="{58E917BA-1D59-49B8-938C-FDA621C91266}" dt="2024-09-20T12:41:45.013" v="852" actId="1035"/>
          <ac:graphicFrameMkLst>
            <pc:docMk/>
            <pc:sldMk cId="3857563749" sldId="617"/>
            <ac:graphicFrameMk id="5" creationId="{62B763DF-0784-777F-B201-6654D2EFD155}"/>
          </ac:graphicFrameMkLst>
        </pc:graphicFrameChg>
        <pc:graphicFrameChg chg="add del modGraphic">
          <ac:chgData name="Mahmoud Essam" userId="66267e9ebdf2b71e" providerId="LiveId" clId="{58E917BA-1D59-49B8-938C-FDA621C91266}" dt="2024-09-20T12:40:18.383" v="786" actId="931"/>
          <ac:graphicFrameMkLst>
            <pc:docMk/>
            <pc:sldMk cId="3857563749" sldId="617"/>
            <ac:graphicFrameMk id="6" creationId="{F0A752CF-07E3-9565-F443-22EB6F721F10}"/>
          </ac:graphicFrameMkLst>
        </pc:graphicFrameChg>
        <pc:graphicFrameChg chg="add mod modGraphic">
          <ac:chgData name="Mahmoud Essam" userId="66267e9ebdf2b71e" providerId="LiveId" clId="{58E917BA-1D59-49B8-938C-FDA621C91266}" dt="2024-09-20T13:04:46.902" v="2232" actId="339"/>
          <ac:graphicFrameMkLst>
            <pc:docMk/>
            <pc:sldMk cId="3857563749" sldId="617"/>
            <ac:graphicFrameMk id="7" creationId="{D5D189DB-D38D-9235-717E-C5688FF2E22D}"/>
          </ac:graphicFrameMkLst>
        </pc:graphicFrameChg>
        <pc:graphicFrameChg chg="add del mod modGraphic">
          <ac:chgData name="Mahmoud Essam" userId="66267e9ebdf2b71e" providerId="LiveId" clId="{58E917BA-1D59-49B8-938C-FDA621C91266}" dt="2024-09-20T12:41:40.331" v="808" actId="478"/>
          <ac:graphicFrameMkLst>
            <pc:docMk/>
            <pc:sldMk cId="3857563749" sldId="617"/>
            <ac:graphicFrameMk id="8" creationId="{ED7A6C9F-504D-731A-14B9-9100D914BA7F}"/>
          </ac:graphicFrameMkLst>
        </pc:graphicFrameChg>
        <pc:graphicFrameChg chg="add del mod modGraphic">
          <ac:chgData name="Mahmoud Essam" userId="66267e9ebdf2b71e" providerId="LiveId" clId="{58E917BA-1D59-49B8-938C-FDA621C91266}" dt="2024-09-20T13:07:13.294" v="2267" actId="478"/>
          <ac:graphicFrameMkLst>
            <pc:docMk/>
            <pc:sldMk cId="3857563749" sldId="617"/>
            <ac:graphicFrameMk id="17" creationId="{CE234C34-9F1F-42D6-5AAE-25259D55BAB3}"/>
          </ac:graphicFrameMkLst>
        </pc:graphicFrameChg>
        <pc:graphicFrameChg chg="add del mod modGraphic">
          <ac:chgData name="Mahmoud Essam" userId="66267e9ebdf2b71e" providerId="LiveId" clId="{58E917BA-1D59-49B8-938C-FDA621C91266}" dt="2024-09-20T13:07:12.709" v="2266" actId="478"/>
          <ac:graphicFrameMkLst>
            <pc:docMk/>
            <pc:sldMk cId="3857563749" sldId="617"/>
            <ac:graphicFrameMk id="19" creationId="{56C1193F-737C-5065-F7C5-D3524D47C5AF}"/>
          </ac:graphicFrameMkLst>
        </pc:graphicFrameChg>
        <pc:graphicFrameChg chg="add del mod modGraphic">
          <ac:chgData name="Mahmoud Essam" userId="66267e9ebdf2b71e" providerId="LiveId" clId="{58E917BA-1D59-49B8-938C-FDA621C91266}" dt="2024-09-20T13:07:13.800" v="2268" actId="478"/>
          <ac:graphicFrameMkLst>
            <pc:docMk/>
            <pc:sldMk cId="3857563749" sldId="617"/>
            <ac:graphicFrameMk id="20" creationId="{F29F69B7-041D-65B5-A35E-4E0EC67EA58B}"/>
          </ac:graphicFrameMkLst>
        </pc:graphicFrameChg>
        <pc:graphicFrameChg chg="add del mod modGraphic">
          <ac:chgData name="Mahmoud Essam" userId="66267e9ebdf2b71e" providerId="LiveId" clId="{58E917BA-1D59-49B8-938C-FDA621C91266}" dt="2024-09-20T13:07:14.166" v="2269" actId="478"/>
          <ac:graphicFrameMkLst>
            <pc:docMk/>
            <pc:sldMk cId="3857563749" sldId="617"/>
            <ac:graphicFrameMk id="21" creationId="{6A839EDA-4521-E107-FE14-738F46FF61EC}"/>
          </ac:graphicFrameMkLst>
        </pc:graphicFrameChg>
        <pc:graphicFrameChg chg="add mod modGraphic">
          <ac:chgData name="Mahmoud Essam" userId="66267e9ebdf2b71e" providerId="LiveId" clId="{58E917BA-1D59-49B8-938C-FDA621C91266}" dt="2024-09-20T13:07:53.507" v="2282" actId="1076"/>
          <ac:graphicFrameMkLst>
            <pc:docMk/>
            <pc:sldMk cId="3857563749" sldId="617"/>
            <ac:graphicFrameMk id="22" creationId="{75270668-94B3-2E6A-83AF-AB6F95598624}"/>
          </ac:graphicFrameMkLst>
        </pc:graphicFrameChg>
        <pc:graphicFrameChg chg="add mod">
          <ac:chgData name="Mahmoud Essam" userId="66267e9ebdf2b71e" providerId="LiveId" clId="{58E917BA-1D59-49B8-938C-FDA621C91266}" dt="2024-09-20T13:08:02.914" v="2285" actId="1076"/>
          <ac:graphicFrameMkLst>
            <pc:docMk/>
            <pc:sldMk cId="3857563749" sldId="617"/>
            <ac:graphicFrameMk id="23" creationId="{16B2BD24-8619-0517-FDF0-B440FA72324F}"/>
          </ac:graphicFrameMkLst>
        </pc:graphicFrameChg>
        <pc:graphicFrameChg chg="add mod">
          <ac:chgData name="Mahmoud Essam" userId="66267e9ebdf2b71e" providerId="LiveId" clId="{58E917BA-1D59-49B8-938C-FDA621C91266}" dt="2024-09-20T13:07:32.249" v="2276" actId="1076"/>
          <ac:graphicFrameMkLst>
            <pc:docMk/>
            <pc:sldMk cId="3857563749" sldId="617"/>
            <ac:graphicFrameMk id="24" creationId="{79E4475D-D515-21DF-8349-DE6C1B70F080}"/>
          </ac:graphicFrameMkLst>
        </pc:graphicFrameChg>
        <pc:graphicFrameChg chg="add mod">
          <ac:chgData name="Mahmoud Essam" userId="66267e9ebdf2b71e" providerId="LiveId" clId="{58E917BA-1D59-49B8-938C-FDA621C91266}" dt="2024-09-20T13:07:32.249" v="2276" actId="1076"/>
          <ac:graphicFrameMkLst>
            <pc:docMk/>
            <pc:sldMk cId="3857563749" sldId="617"/>
            <ac:graphicFrameMk id="25" creationId="{347DC770-5849-530F-07B9-F082956AE1C2}"/>
          </ac:graphicFrameMkLst>
        </pc:graphicFrameChg>
        <pc:picChg chg="del">
          <ac:chgData name="Mahmoud Essam" userId="66267e9ebdf2b71e" providerId="LiveId" clId="{58E917BA-1D59-49B8-938C-FDA621C91266}" dt="2024-09-20T12:31:16.957" v="762" actId="478"/>
          <ac:picMkLst>
            <pc:docMk/>
            <pc:sldMk cId="3857563749" sldId="617"/>
            <ac:picMk id="6146" creationId="{2F45867F-3C06-5F2B-7AB3-698B3892D8CF}"/>
          </ac:picMkLst>
        </pc:picChg>
      </pc:sldChg>
      <pc:sldChg chg="addSp delSp modSp add mod ord modTransition">
        <pc:chgData name="Mahmoud Essam" userId="66267e9ebdf2b71e" providerId="LiveId" clId="{58E917BA-1D59-49B8-938C-FDA621C91266}" dt="2024-09-20T12:53:24.783" v="1600"/>
        <pc:sldMkLst>
          <pc:docMk/>
          <pc:sldMk cId="2761645822" sldId="618"/>
        </pc:sldMkLst>
        <pc:spChg chg="mod">
          <ac:chgData name="Mahmoud Essam" userId="66267e9ebdf2b71e" providerId="LiveId" clId="{58E917BA-1D59-49B8-938C-FDA621C91266}" dt="2024-09-20T12:48:00.219" v="1511" actId="20577"/>
          <ac:spMkLst>
            <pc:docMk/>
            <pc:sldMk cId="2761645822" sldId="618"/>
            <ac:spMk id="10" creationId="{4FD5742B-0011-57AD-BEA4-D02AFBB1843D}"/>
          </ac:spMkLst>
        </pc:spChg>
        <pc:spChg chg="del">
          <ac:chgData name="Mahmoud Essam" userId="66267e9ebdf2b71e" providerId="LiveId" clId="{58E917BA-1D59-49B8-938C-FDA621C91266}" dt="2024-09-20T12:46:08.108" v="1507" actId="478"/>
          <ac:spMkLst>
            <pc:docMk/>
            <pc:sldMk cId="2761645822" sldId="618"/>
            <ac:spMk id="12" creationId="{10431752-F1BC-D857-7670-224108951412}"/>
          </ac:spMkLst>
        </pc:spChg>
        <pc:spChg chg="del">
          <ac:chgData name="Mahmoud Essam" userId="66267e9ebdf2b71e" providerId="LiveId" clId="{58E917BA-1D59-49B8-938C-FDA621C91266}" dt="2024-09-20T12:46:08.732" v="1508" actId="478"/>
          <ac:spMkLst>
            <pc:docMk/>
            <pc:sldMk cId="2761645822" sldId="618"/>
            <ac:spMk id="13" creationId="{CF4981A7-DBB7-0F56-2EB6-E0BDACD1C39B}"/>
          </ac:spMkLst>
        </pc:spChg>
        <pc:spChg chg="del">
          <ac:chgData name="Mahmoud Essam" userId="66267e9ebdf2b71e" providerId="LiveId" clId="{58E917BA-1D59-49B8-938C-FDA621C91266}" dt="2024-09-20T12:46:09.302" v="1509" actId="478"/>
          <ac:spMkLst>
            <pc:docMk/>
            <pc:sldMk cId="2761645822" sldId="618"/>
            <ac:spMk id="14" creationId="{09FDC9AE-2D97-A0C9-0584-D8A0A36F3E86}"/>
          </ac:spMkLst>
        </pc:spChg>
        <pc:spChg chg="del">
          <ac:chgData name="Mahmoud Essam" userId="66267e9ebdf2b71e" providerId="LiveId" clId="{58E917BA-1D59-49B8-938C-FDA621C91266}" dt="2024-09-20T12:46:10.412" v="1510" actId="478"/>
          <ac:spMkLst>
            <pc:docMk/>
            <pc:sldMk cId="2761645822" sldId="618"/>
            <ac:spMk id="15" creationId="{F390BF16-D809-EEA5-0FE0-5227FCD771F5}"/>
          </ac:spMkLst>
        </pc:spChg>
        <pc:graphicFrameChg chg="mod modGraphic">
          <ac:chgData name="Mahmoud Essam" userId="66267e9ebdf2b71e" providerId="LiveId" clId="{58E917BA-1D59-49B8-938C-FDA621C91266}" dt="2024-09-20T12:48:18.341" v="1514" actId="339"/>
          <ac:graphicFrameMkLst>
            <pc:docMk/>
            <pc:sldMk cId="2761645822" sldId="618"/>
            <ac:graphicFrameMk id="2" creationId="{A18DFB3D-765B-D164-B591-A3FD8C9D8DDB}"/>
          </ac:graphicFrameMkLst>
        </pc:graphicFrameChg>
        <pc:graphicFrameChg chg="mod modGraphic">
          <ac:chgData name="Mahmoud Essam" userId="66267e9ebdf2b71e" providerId="LiveId" clId="{58E917BA-1D59-49B8-938C-FDA621C91266}" dt="2024-09-20T12:48:21.221" v="1515" actId="339"/>
          <ac:graphicFrameMkLst>
            <pc:docMk/>
            <pc:sldMk cId="2761645822" sldId="618"/>
            <ac:graphicFrameMk id="3" creationId="{4CAE74A0-1015-EBA0-9CF7-A42A41C145AD}"/>
          </ac:graphicFrameMkLst>
        </pc:graphicFrameChg>
        <pc:graphicFrameChg chg="add mod modGraphic">
          <ac:chgData name="Mahmoud Essam" userId="66267e9ebdf2b71e" providerId="LiveId" clId="{58E917BA-1D59-49B8-938C-FDA621C91266}" dt="2024-09-20T12:48:45.638" v="1522" actId="1076"/>
          <ac:graphicFrameMkLst>
            <pc:docMk/>
            <pc:sldMk cId="2761645822" sldId="618"/>
            <ac:graphicFrameMk id="4" creationId="{45828B8D-ED8F-53A7-506D-F22D1CC1AF69}"/>
          </ac:graphicFrameMkLst>
        </pc:graphicFrameChg>
        <pc:graphicFrameChg chg="mod modGraphic">
          <ac:chgData name="Mahmoud Essam" userId="66267e9ebdf2b71e" providerId="LiveId" clId="{58E917BA-1D59-49B8-938C-FDA621C91266}" dt="2024-09-20T12:48:25.356" v="1516" actId="339"/>
          <ac:graphicFrameMkLst>
            <pc:docMk/>
            <pc:sldMk cId="2761645822" sldId="618"/>
            <ac:graphicFrameMk id="5" creationId="{62B763DF-0784-777F-B201-6654D2EFD155}"/>
          </ac:graphicFrameMkLst>
        </pc:graphicFrameChg>
        <pc:graphicFrameChg chg="add mod modGraphic">
          <ac:chgData name="Mahmoud Essam" userId="66267e9ebdf2b71e" providerId="LiveId" clId="{58E917BA-1D59-49B8-938C-FDA621C91266}" dt="2024-09-20T12:48:55.405" v="1524" actId="1076"/>
          <ac:graphicFrameMkLst>
            <pc:docMk/>
            <pc:sldMk cId="2761645822" sldId="618"/>
            <ac:graphicFrameMk id="6" creationId="{8B9052E4-E17B-A6D6-DBFA-29215DA9B549}"/>
          </ac:graphicFrameMkLst>
        </pc:graphicFrameChg>
        <pc:graphicFrameChg chg="mod modGraphic">
          <ac:chgData name="Mahmoud Essam" userId="66267e9ebdf2b71e" providerId="LiveId" clId="{58E917BA-1D59-49B8-938C-FDA621C91266}" dt="2024-09-20T12:48:31.959" v="1518" actId="1076"/>
          <ac:graphicFrameMkLst>
            <pc:docMk/>
            <pc:sldMk cId="2761645822" sldId="618"/>
            <ac:graphicFrameMk id="7" creationId="{D5D189DB-D38D-9235-717E-C5688FF2E22D}"/>
          </ac:graphicFrameMkLst>
        </pc:graphicFrameChg>
        <pc:graphicFrameChg chg="add del modGraphic">
          <ac:chgData name="Mahmoud Essam" userId="66267e9ebdf2b71e" providerId="LiveId" clId="{58E917BA-1D59-49B8-938C-FDA621C91266}" dt="2024-09-20T12:49:01.655" v="1526" actId="931"/>
          <ac:graphicFrameMkLst>
            <pc:docMk/>
            <pc:sldMk cId="2761645822" sldId="618"/>
            <ac:graphicFrameMk id="8" creationId="{AA87C644-D5A9-9ECF-014E-26BB8BF8BBE3}"/>
          </ac:graphicFrameMkLst>
        </pc:graphicFrameChg>
        <pc:graphicFrameChg chg="add mod modGraphic">
          <ac:chgData name="Mahmoud Essam" userId="66267e9ebdf2b71e" providerId="LiveId" clId="{58E917BA-1D59-49B8-938C-FDA621C91266}" dt="2024-09-20T12:49:26.677" v="1529" actId="1076"/>
          <ac:graphicFrameMkLst>
            <pc:docMk/>
            <pc:sldMk cId="2761645822" sldId="618"/>
            <ac:graphicFrameMk id="16" creationId="{7D97185F-639F-9B32-9288-554FC51301E5}"/>
          </ac:graphicFrameMkLst>
        </pc:graphicFrameChg>
        <pc:graphicFrameChg chg="add del modGraphic">
          <ac:chgData name="Mahmoud Essam" userId="66267e9ebdf2b71e" providerId="LiveId" clId="{58E917BA-1D59-49B8-938C-FDA621C91266}" dt="2024-09-20T12:49:41.557" v="1531" actId="478"/>
          <ac:graphicFrameMkLst>
            <pc:docMk/>
            <pc:sldMk cId="2761645822" sldId="618"/>
            <ac:graphicFrameMk id="17" creationId="{9057A955-2B54-B45A-16EB-649AFF5B975E}"/>
          </ac:graphicFrameMkLst>
        </pc:graphicFrameChg>
        <pc:graphicFrameChg chg="add del modGraphic">
          <ac:chgData name="Mahmoud Essam" userId="66267e9ebdf2b71e" providerId="LiveId" clId="{58E917BA-1D59-49B8-938C-FDA621C91266}" dt="2024-09-20T12:49:52.094" v="1533" actId="931"/>
          <ac:graphicFrameMkLst>
            <pc:docMk/>
            <pc:sldMk cId="2761645822" sldId="618"/>
            <ac:graphicFrameMk id="19" creationId="{61624CB1-FA1A-20AE-6B5B-C0E062E9A614}"/>
          </ac:graphicFrameMkLst>
        </pc:graphicFrameChg>
        <pc:graphicFrameChg chg="add mod modGraphic">
          <ac:chgData name="Mahmoud Essam" userId="66267e9ebdf2b71e" providerId="LiveId" clId="{58E917BA-1D59-49B8-938C-FDA621C91266}" dt="2024-09-20T12:50:31.408" v="1540" actId="1076"/>
          <ac:graphicFrameMkLst>
            <pc:docMk/>
            <pc:sldMk cId="2761645822" sldId="618"/>
            <ac:graphicFrameMk id="20" creationId="{EEDF5237-B4BD-BDA4-6A89-5CC8FF1A4B82}"/>
          </ac:graphicFrameMkLst>
        </pc:graphicFrameChg>
        <pc:graphicFrameChg chg="add mod">
          <ac:chgData name="Mahmoud Essam" userId="66267e9ebdf2b71e" providerId="LiveId" clId="{58E917BA-1D59-49B8-938C-FDA621C91266}" dt="2024-09-20T12:51:40.440" v="1566"/>
          <ac:graphicFrameMkLst>
            <pc:docMk/>
            <pc:sldMk cId="2761645822" sldId="618"/>
            <ac:graphicFrameMk id="21" creationId="{8D10051A-110E-BE05-552F-0CF4FB133F04}"/>
          </ac:graphicFrameMkLst>
        </pc:graphicFrameChg>
        <pc:graphicFrameChg chg="add mod">
          <ac:chgData name="Mahmoud Essam" userId="66267e9ebdf2b71e" providerId="LiveId" clId="{58E917BA-1D59-49B8-938C-FDA621C91266}" dt="2024-09-20T12:53:24.783" v="1600"/>
          <ac:graphicFrameMkLst>
            <pc:docMk/>
            <pc:sldMk cId="2761645822" sldId="618"/>
            <ac:graphicFrameMk id="22" creationId="{BABDBB7D-5295-80C0-C382-41F890F900DE}"/>
          </ac:graphicFrameMkLst>
        </pc:graphicFrameChg>
      </pc:sldChg>
      <pc:sldChg chg="addSp delSp modSp add mod modTransition">
        <pc:chgData name="Mahmoud Essam" userId="66267e9ebdf2b71e" providerId="LiveId" clId="{58E917BA-1D59-49B8-938C-FDA621C91266}" dt="2024-09-20T13:15:27.783" v="2303"/>
        <pc:sldMkLst>
          <pc:docMk/>
          <pc:sldMk cId="2826691626" sldId="619"/>
        </pc:sldMkLst>
        <pc:spChg chg="mod">
          <ac:chgData name="Mahmoud Essam" userId="66267e9ebdf2b71e" providerId="LiveId" clId="{58E917BA-1D59-49B8-938C-FDA621C91266}" dt="2024-09-20T13:15:27.783" v="2303"/>
          <ac:spMkLst>
            <pc:docMk/>
            <pc:sldMk cId="2826691626" sldId="619"/>
            <ac:spMk id="3" creationId="{C3D4C03D-BCB5-7D4B-64D4-0D2A5B918C97}"/>
          </ac:spMkLst>
        </pc:spChg>
        <pc:spChg chg="mod">
          <ac:chgData name="Mahmoud Essam" userId="66267e9ebdf2b71e" providerId="LiveId" clId="{58E917BA-1D59-49B8-938C-FDA621C91266}" dt="2024-09-20T13:15:27.783" v="2303"/>
          <ac:spMkLst>
            <pc:docMk/>
            <pc:sldMk cId="2826691626" sldId="619"/>
            <ac:spMk id="5" creationId="{297AD50F-BD8F-3BDE-10B0-CEFBFE36C28C}"/>
          </ac:spMkLst>
        </pc:spChg>
        <pc:spChg chg="mod">
          <ac:chgData name="Mahmoud Essam" userId="66267e9ebdf2b71e" providerId="LiveId" clId="{58E917BA-1D59-49B8-938C-FDA621C91266}" dt="2024-09-20T12:51:05.245" v="1561" actId="20577"/>
          <ac:spMkLst>
            <pc:docMk/>
            <pc:sldMk cId="2826691626" sldId="619"/>
            <ac:spMk id="10" creationId="{4FD5742B-0011-57AD-BEA4-D02AFBB1843D}"/>
          </ac:spMkLst>
        </pc:spChg>
        <pc:spChg chg="mod">
          <ac:chgData name="Mahmoud Essam" userId="66267e9ebdf2b71e" providerId="LiveId" clId="{58E917BA-1D59-49B8-938C-FDA621C91266}" dt="2024-09-20T12:54:39.420" v="1770" actId="20577"/>
          <ac:spMkLst>
            <pc:docMk/>
            <pc:sldMk cId="2826691626" sldId="619"/>
            <ac:spMk id="12" creationId="{10431752-F1BC-D857-7670-224108951412}"/>
          </ac:spMkLst>
        </pc:spChg>
        <pc:spChg chg="add del mod">
          <ac:chgData name="Mahmoud Essam" userId="66267e9ebdf2b71e" providerId="LiveId" clId="{58E917BA-1D59-49B8-938C-FDA621C91266}" dt="2024-09-20T12:56:13.430" v="1888" actId="20577"/>
          <ac:spMkLst>
            <pc:docMk/>
            <pc:sldMk cId="2826691626" sldId="619"/>
            <ac:spMk id="13" creationId="{CF4981A7-DBB7-0F56-2EB6-E0BDACD1C39B}"/>
          </ac:spMkLst>
        </pc:spChg>
        <pc:spChg chg="add del mod">
          <ac:chgData name="Mahmoud Essam" userId="66267e9ebdf2b71e" providerId="LiveId" clId="{58E917BA-1D59-49B8-938C-FDA621C91266}" dt="2024-09-20T12:56:49.318" v="2066" actId="20577"/>
          <ac:spMkLst>
            <pc:docMk/>
            <pc:sldMk cId="2826691626" sldId="619"/>
            <ac:spMk id="14" creationId="{09FDC9AE-2D97-A0C9-0584-D8A0A36F3E86}"/>
          </ac:spMkLst>
        </pc:spChg>
        <pc:spChg chg="add del mod">
          <ac:chgData name="Mahmoud Essam" userId="66267e9ebdf2b71e" providerId="LiveId" clId="{58E917BA-1D59-49B8-938C-FDA621C91266}" dt="2024-09-20T12:57:18.580" v="2191" actId="20577"/>
          <ac:spMkLst>
            <pc:docMk/>
            <pc:sldMk cId="2826691626" sldId="619"/>
            <ac:spMk id="15" creationId="{F390BF16-D809-EEA5-0FE0-5227FCD771F5}"/>
          </ac:spMkLst>
        </pc:spChg>
        <pc:grpChg chg="add mod">
          <ac:chgData name="Mahmoud Essam" userId="66267e9ebdf2b71e" providerId="LiveId" clId="{58E917BA-1D59-49B8-938C-FDA621C91266}" dt="2024-09-20T13:15:27.783" v="2303"/>
          <ac:grpSpMkLst>
            <pc:docMk/>
            <pc:sldMk cId="2826691626" sldId="619"/>
            <ac:grpSpMk id="2" creationId="{F94A2D4D-C2E7-2AE5-BDC1-FBF7791A784B}"/>
          </ac:grpSpMkLst>
        </pc:grpChg>
        <pc:grpChg chg="del mod">
          <ac:chgData name="Mahmoud Essam" userId="66267e9ebdf2b71e" providerId="LiveId" clId="{58E917BA-1D59-49B8-938C-FDA621C91266}" dt="2024-09-20T13:15:27.670" v="2302" actId="478"/>
          <ac:grpSpMkLst>
            <pc:docMk/>
            <pc:sldMk cId="2826691626" sldId="619"/>
            <ac:grpSpMk id="9" creationId="{16B32036-4043-A91C-C731-0DF1E38F6E9D}"/>
          </ac:grpSpMkLst>
        </pc:grpChg>
        <pc:graphicFrameChg chg="add del">
          <ac:chgData name="Mahmoud Essam" userId="66267e9ebdf2b71e" providerId="LiveId" clId="{58E917BA-1D59-49B8-938C-FDA621C91266}" dt="2024-09-20T12:51:00.987" v="1558" actId="478"/>
          <ac:graphicFrameMkLst>
            <pc:docMk/>
            <pc:sldMk cId="2826691626" sldId="619"/>
            <ac:graphicFrameMk id="2" creationId="{A18DFB3D-765B-D164-B591-A3FD8C9D8DDB}"/>
          </ac:graphicFrameMkLst>
        </pc:graphicFrameChg>
        <pc:graphicFrameChg chg="add del">
          <ac:chgData name="Mahmoud Essam" userId="66267e9ebdf2b71e" providerId="LiveId" clId="{58E917BA-1D59-49B8-938C-FDA621C91266}" dt="2024-09-20T12:51:00.588" v="1557" actId="478"/>
          <ac:graphicFrameMkLst>
            <pc:docMk/>
            <pc:sldMk cId="2826691626" sldId="619"/>
            <ac:graphicFrameMk id="3" creationId="{4CAE74A0-1015-EBA0-9CF7-A42A41C145AD}"/>
          </ac:graphicFrameMkLst>
        </pc:graphicFrameChg>
        <pc:graphicFrameChg chg="add mod modGraphic">
          <ac:chgData name="Mahmoud Essam" userId="66267e9ebdf2b71e" providerId="LiveId" clId="{58E917BA-1D59-49B8-938C-FDA621C91266}" dt="2024-09-20T12:52:35.946" v="1587" actId="1076"/>
          <ac:graphicFrameMkLst>
            <pc:docMk/>
            <pc:sldMk cId="2826691626" sldId="619"/>
            <ac:graphicFrameMk id="4" creationId="{91DC907D-ABCE-1EC8-7617-2CC4D7159BA7}"/>
          </ac:graphicFrameMkLst>
        </pc:graphicFrameChg>
        <pc:graphicFrameChg chg="add del">
          <ac:chgData name="Mahmoud Essam" userId="66267e9ebdf2b71e" providerId="LiveId" clId="{58E917BA-1D59-49B8-938C-FDA621C91266}" dt="2024-09-20T12:51:00.212" v="1556" actId="478"/>
          <ac:graphicFrameMkLst>
            <pc:docMk/>
            <pc:sldMk cId="2826691626" sldId="619"/>
            <ac:graphicFrameMk id="5" creationId="{62B763DF-0784-777F-B201-6654D2EFD155}"/>
          </ac:graphicFrameMkLst>
        </pc:graphicFrameChg>
        <pc:graphicFrameChg chg="add mod modGraphic">
          <ac:chgData name="Mahmoud Essam" userId="66267e9ebdf2b71e" providerId="LiveId" clId="{58E917BA-1D59-49B8-938C-FDA621C91266}" dt="2024-09-20T12:53:07.942" v="1596" actId="1076"/>
          <ac:graphicFrameMkLst>
            <pc:docMk/>
            <pc:sldMk cId="2826691626" sldId="619"/>
            <ac:graphicFrameMk id="6" creationId="{63AFBCD0-8266-9967-286C-8C8CF776C658}"/>
          </ac:graphicFrameMkLst>
        </pc:graphicFrameChg>
        <pc:graphicFrameChg chg="add del">
          <ac:chgData name="Mahmoud Essam" userId="66267e9ebdf2b71e" providerId="LiveId" clId="{58E917BA-1D59-49B8-938C-FDA621C91266}" dt="2024-09-20T12:50:59.492" v="1555" actId="478"/>
          <ac:graphicFrameMkLst>
            <pc:docMk/>
            <pc:sldMk cId="2826691626" sldId="619"/>
            <ac:graphicFrameMk id="7" creationId="{D5D189DB-D38D-9235-717E-C5688FF2E22D}"/>
          </ac:graphicFrameMkLst>
        </pc:graphicFrameChg>
        <pc:graphicFrameChg chg="add mod modGraphic">
          <ac:chgData name="Mahmoud Essam" userId="66267e9ebdf2b71e" providerId="LiveId" clId="{58E917BA-1D59-49B8-938C-FDA621C91266}" dt="2024-09-20T13:04:40.870" v="2229" actId="1076"/>
          <ac:graphicFrameMkLst>
            <pc:docMk/>
            <pc:sldMk cId="2826691626" sldId="619"/>
            <ac:graphicFrameMk id="8" creationId="{3348EE13-186C-C169-5FED-C3E4A7451902}"/>
          </ac:graphicFrameMkLst>
        </pc:graphicFrameChg>
        <pc:graphicFrameChg chg="add mod modGraphic">
          <ac:chgData name="Mahmoud Essam" userId="66267e9ebdf2b71e" providerId="LiveId" clId="{58E917BA-1D59-49B8-938C-FDA621C91266}" dt="2024-09-20T13:04:40.870" v="2229" actId="1076"/>
          <ac:graphicFrameMkLst>
            <pc:docMk/>
            <pc:sldMk cId="2826691626" sldId="619"/>
            <ac:graphicFrameMk id="16" creationId="{B1A2C53A-05C2-D6E7-C734-A9E55D7A6EAB}"/>
          </ac:graphicFrameMkLst>
        </pc:graphicFrameChg>
        <pc:graphicFrameChg chg="add mod modGraphic">
          <ac:chgData name="Mahmoud Essam" userId="66267e9ebdf2b71e" providerId="LiveId" clId="{58E917BA-1D59-49B8-938C-FDA621C91266}" dt="2024-09-20T13:04:18.952" v="2223" actId="1076"/>
          <ac:graphicFrameMkLst>
            <pc:docMk/>
            <pc:sldMk cId="2826691626" sldId="619"/>
            <ac:graphicFrameMk id="17" creationId="{A80E1A9B-58FB-A691-B26A-A7170358C2C3}"/>
          </ac:graphicFrameMkLst>
        </pc:graphicFrameChg>
        <pc:graphicFrameChg chg="add mod modGraphic">
          <ac:chgData name="Mahmoud Essam" userId="66267e9ebdf2b71e" providerId="LiveId" clId="{58E917BA-1D59-49B8-938C-FDA621C91266}" dt="2024-09-20T13:03:55.105" v="2217" actId="1076"/>
          <ac:graphicFrameMkLst>
            <pc:docMk/>
            <pc:sldMk cId="2826691626" sldId="619"/>
            <ac:graphicFrameMk id="19" creationId="{BD07B1FB-858A-B21B-3E4D-B649692432DF}"/>
          </ac:graphicFrameMkLst>
        </pc:graphicFrameChg>
        <pc:graphicFrameChg chg="add mod modGraphic">
          <ac:chgData name="Mahmoud Essam" userId="66267e9ebdf2b71e" providerId="LiveId" clId="{58E917BA-1D59-49B8-938C-FDA621C91266}" dt="2024-09-20T13:04:26.324" v="2224" actId="1076"/>
          <ac:graphicFrameMkLst>
            <pc:docMk/>
            <pc:sldMk cId="2826691626" sldId="619"/>
            <ac:graphicFrameMk id="20" creationId="{AF9257B1-A812-8265-6013-09C39A14503E}"/>
          </ac:graphicFrameMkLst>
        </pc:graphicFrameChg>
        <pc:graphicFrameChg chg="add mod modGraphic">
          <ac:chgData name="Mahmoud Essam" userId="66267e9ebdf2b71e" providerId="LiveId" clId="{58E917BA-1D59-49B8-938C-FDA621C91266}" dt="2024-09-20T13:04:34.949" v="2228" actId="1076"/>
          <ac:graphicFrameMkLst>
            <pc:docMk/>
            <pc:sldMk cId="2826691626" sldId="619"/>
            <ac:graphicFrameMk id="21" creationId="{0E58DFAD-F6DA-DEAA-087E-01A0F6D00F08}"/>
          </ac:graphicFrameMkLst>
        </pc:graphicFrameChg>
      </pc:sldChg>
      <pc:sldChg chg="addSp delSp modSp add mod">
        <pc:chgData name="Mahmoud Essam" userId="66267e9ebdf2b71e" providerId="LiveId" clId="{58E917BA-1D59-49B8-938C-FDA621C91266}" dt="2024-09-20T13:16:17.676" v="2352" actId="1076"/>
        <pc:sldMkLst>
          <pc:docMk/>
          <pc:sldMk cId="3699070754" sldId="620"/>
        </pc:sldMkLst>
        <pc:spChg chg="mod">
          <ac:chgData name="Mahmoud Essam" userId="66267e9ebdf2b71e" providerId="LiveId" clId="{58E917BA-1D59-49B8-938C-FDA621C91266}" dt="2024-09-20T13:15:46.047" v="2335" actId="20577"/>
          <ac:spMkLst>
            <pc:docMk/>
            <pc:sldMk cId="3699070754" sldId="620"/>
            <ac:spMk id="6" creationId="{CE709EC3-6E74-65DC-29BF-01196799D2F1}"/>
          </ac:spMkLst>
        </pc:spChg>
        <pc:spChg chg="del">
          <ac:chgData name="Mahmoud Essam" userId="66267e9ebdf2b71e" providerId="LiveId" clId="{58E917BA-1D59-49B8-938C-FDA621C91266}" dt="2024-09-20T13:15:51.398" v="2339" actId="478"/>
          <ac:spMkLst>
            <pc:docMk/>
            <pc:sldMk cId="3699070754" sldId="620"/>
            <ac:spMk id="12" creationId="{10431752-F1BC-D857-7670-224108951412}"/>
          </ac:spMkLst>
        </pc:spChg>
        <pc:spChg chg="del">
          <ac:chgData name="Mahmoud Essam" userId="66267e9ebdf2b71e" providerId="LiveId" clId="{58E917BA-1D59-49B8-938C-FDA621C91266}" dt="2024-09-20T13:15:50.598" v="2338" actId="478"/>
          <ac:spMkLst>
            <pc:docMk/>
            <pc:sldMk cId="3699070754" sldId="620"/>
            <ac:spMk id="13" creationId="{CF4981A7-DBB7-0F56-2EB6-E0BDACD1C39B}"/>
          </ac:spMkLst>
        </pc:spChg>
        <pc:spChg chg="del">
          <ac:chgData name="Mahmoud Essam" userId="66267e9ebdf2b71e" providerId="LiveId" clId="{58E917BA-1D59-49B8-938C-FDA621C91266}" dt="2024-09-20T13:15:48.471" v="2336" actId="478"/>
          <ac:spMkLst>
            <pc:docMk/>
            <pc:sldMk cId="3699070754" sldId="620"/>
            <ac:spMk id="14" creationId="{09FDC9AE-2D97-A0C9-0584-D8A0A36F3E86}"/>
          </ac:spMkLst>
        </pc:spChg>
        <pc:spChg chg="del">
          <ac:chgData name="Mahmoud Essam" userId="66267e9ebdf2b71e" providerId="LiveId" clId="{58E917BA-1D59-49B8-938C-FDA621C91266}" dt="2024-09-20T13:15:49.343" v="2337" actId="478"/>
          <ac:spMkLst>
            <pc:docMk/>
            <pc:sldMk cId="3699070754" sldId="620"/>
            <ac:spMk id="15" creationId="{F390BF16-D809-EEA5-0FE0-5227FCD771F5}"/>
          </ac:spMkLst>
        </pc:spChg>
        <pc:graphicFrameChg chg="del mod">
          <ac:chgData name="Mahmoud Essam" userId="66267e9ebdf2b71e" providerId="LiveId" clId="{58E917BA-1D59-49B8-938C-FDA621C91266}" dt="2024-09-20T13:16:01.503" v="2346" actId="478"/>
          <ac:graphicFrameMkLst>
            <pc:docMk/>
            <pc:sldMk cId="3699070754" sldId="620"/>
            <ac:graphicFrameMk id="2" creationId="{A18DFB3D-765B-D164-B591-A3FD8C9D8DDB}"/>
          </ac:graphicFrameMkLst>
        </pc:graphicFrameChg>
        <pc:graphicFrameChg chg="del">
          <ac:chgData name="Mahmoud Essam" userId="66267e9ebdf2b71e" providerId="LiveId" clId="{58E917BA-1D59-49B8-938C-FDA621C91266}" dt="2024-09-20T13:16:00.934" v="2345" actId="478"/>
          <ac:graphicFrameMkLst>
            <pc:docMk/>
            <pc:sldMk cId="3699070754" sldId="620"/>
            <ac:graphicFrameMk id="3" creationId="{4CAE74A0-1015-EBA0-9CF7-A42A41C145AD}"/>
          </ac:graphicFrameMkLst>
        </pc:graphicFrameChg>
        <pc:graphicFrameChg chg="del">
          <ac:chgData name="Mahmoud Essam" userId="66267e9ebdf2b71e" providerId="LiveId" clId="{58E917BA-1D59-49B8-938C-FDA621C91266}" dt="2024-09-20T13:16:00.622" v="2344" actId="478"/>
          <ac:graphicFrameMkLst>
            <pc:docMk/>
            <pc:sldMk cId="3699070754" sldId="620"/>
            <ac:graphicFrameMk id="5" creationId="{62B763DF-0784-777F-B201-6654D2EFD155}"/>
          </ac:graphicFrameMkLst>
        </pc:graphicFrameChg>
        <pc:graphicFrameChg chg="del">
          <ac:chgData name="Mahmoud Essam" userId="66267e9ebdf2b71e" providerId="LiveId" clId="{58E917BA-1D59-49B8-938C-FDA621C91266}" dt="2024-09-20T13:16:00.303" v="2343" actId="478"/>
          <ac:graphicFrameMkLst>
            <pc:docMk/>
            <pc:sldMk cId="3699070754" sldId="620"/>
            <ac:graphicFrameMk id="7" creationId="{D5D189DB-D38D-9235-717E-C5688FF2E22D}"/>
          </ac:graphicFrameMkLst>
        </pc:graphicFrameChg>
        <pc:graphicFrameChg chg="add mod">
          <ac:chgData name="Mahmoud Essam" userId="66267e9ebdf2b71e" providerId="LiveId" clId="{58E917BA-1D59-49B8-938C-FDA621C91266}" dt="2024-09-20T13:16:07.469" v="2349" actId="1076"/>
          <ac:graphicFrameMkLst>
            <pc:docMk/>
            <pc:sldMk cId="3699070754" sldId="620"/>
            <ac:graphicFrameMk id="9" creationId="{101FEED4-E543-9088-F00D-0571F44F498F}"/>
          </ac:graphicFrameMkLst>
        </pc:graphicFrameChg>
        <pc:graphicFrameChg chg="add mod">
          <ac:chgData name="Mahmoud Essam" userId="66267e9ebdf2b71e" providerId="LiveId" clId="{58E917BA-1D59-49B8-938C-FDA621C91266}" dt="2024-09-20T13:16:07.469" v="2349" actId="1076"/>
          <ac:graphicFrameMkLst>
            <pc:docMk/>
            <pc:sldMk cId="3699070754" sldId="620"/>
            <ac:graphicFrameMk id="10" creationId="{54516519-9990-7299-B61A-2C074D8F5A73}"/>
          </ac:graphicFrameMkLst>
        </pc:graphicFrameChg>
        <pc:graphicFrameChg chg="add mod">
          <ac:chgData name="Mahmoud Essam" userId="66267e9ebdf2b71e" providerId="LiveId" clId="{58E917BA-1D59-49B8-938C-FDA621C91266}" dt="2024-09-20T13:16:07.469" v="2349" actId="1076"/>
          <ac:graphicFrameMkLst>
            <pc:docMk/>
            <pc:sldMk cId="3699070754" sldId="620"/>
            <ac:graphicFrameMk id="11" creationId="{F7632167-85DE-6D85-C283-0817DAA2401E}"/>
          </ac:graphicFrameMkLst>
        </pc:graphicFrameChg>
        <pc:graphicFrameChg chg="add mod">
          <ac:chgData name="Mahmoud Essam" userId="66267e9ebdf2b71e" providerId="LiveId" clId="{58E917BA-1D59-49B8-938C-FDA621C91266}" dt="2024-09-20T13:16:07.469" v="2349" actId="1076"/>
          <ac:graphicFrameMkLst>
            <pc:docMk/>
            <pc:sldMk cId="3699070754" sldId="620"/>
            <ac:graphicFrameMk id="16" creationId="{A7D493D6-FE49-19FC-2FF9-63FABED30348}"/>
          </ac:graphicFrameMkLst>
        </pc:graphicFrameChg>
        <pc:graphicFrameChg chg="add mod">
          <ac:chgData name="Mahmoud Essam" userId="66267e9ebdf2b71e" providerId="LiveId" clId="{58E917BA-1D59-49B8-938C-FDA621C91266}" dt="2024-09-20T13:16:10.248" v="2350"/>
          <ac:graphicFrameMkLst>
            <pc:docMk/>
            <pc:sldMk cId="3699070754" sldId="620"/>
            <ac:graphicFrameMk id="17" creationId="{6EF64835-4A63-5AC5-AC96-01A8DE6C4827}"/>
          </ac:graphicFrameMkLst>
        </pc:graphicFrameChg>
        <pc:graphicFrameChg chg="add mod">
          <ac:chgData name="Mahmoud Essam" userId="66267e9ebdf2b71e" providerId="LiveId" clId="{58E917BA-1D59-49B8-938C-FDA621C91266}" dt="2024-09-20T13:16:10.248" v="2350"/>
          <ac:graphicFrameMkLst>
            <pc:docMk/>
            <pc:sldMk cId="3699070754" sldId="620"/>
            <ac:graphicFrameMk id="19" creationId="{4C0E6189-9805-8302-BDDD-E56618D366D2}"/>
          </ac:graphicFrameMkLst>
        </pc:graphicFrameChg>
        <pc:graphicFrameChg chg="add mod">
          <ac:chgData name="Mahmoud Essam" userId="66267e9ebdf2b71e" providerId="LiveId" clId="{58E917BA-1D59-49B8-938C-FDA621C91266}" dt="2024-09-20T13:16:10.248" v="2350"/>
          <ac:graphicFrameMkLst>
            <pc:docMk/>
            <pc:sldMk cId="3699070754" sldId="620"/>
            <ac:graphicFrameMk id="20" creationId="{A03CEDB4-A087-4C48-20C4-95DBDB396A56}"/>
          </ac:graphicFrameMkLst>
        </pc:graphicFrameChg>
        <pc:graphicFrameChg chg="add mod">
          <ac:chgData name="Mahmoud Essam" userId="66267e9ebdf2b71e" providerId="LiveId" clId="{58E917BA-1D59-49B8-938C-FDA621C91266}" dt="2024-09-20T13:16:10.248" v="2350"/>
          <ac:graphicFrameMkLst>
            <pc:docMk/>
            <pc:sldMk cId="3699070754" sldId="620"/>
            <ac:graphicFrameMk id="21" creationId="{2C96CE61-DBA2-7273-F954-4C0C63B592C6}"/>
          </ac:graphicFrameMkLst>
        </pc:graphicFrameChg>
        <pc:graphicFrameChg chg="add mod">
          <ac:chgData name="Mahmoud Essam" userId="66267e9ebdf2b71e" providerId="LiveId" clId="{58E917BA-1D59-49B8-938C-FDA621C91266}" dt="2024-09-20T13:16:17.676" v="2352" actId="1076"/>
          <ac:graphicFrameMkLst>
            <pc:docMk/>
            <pc:sldMk cId="3699070754" sldId="620"/>
            <ac:graphicFrameMk id="26" creationId="{C7737EAB-219E-D680-8862-D455A8FCF557}"/>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9262-889E-FE12-E1FA-B0EDA4DFA3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983362-59FB-1FA6-4624-73B3754A8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FDF1BA-A878-F42D-2C4B-E2F0366C4B07}"/>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5" name="Footer Placeholder 4">
            <a:extLst>
              <a:ext uri="{FF2B5EF4-FFF2-40B4-BE49-F238E27FC236}">
                <a16:creationId xmlns:a16="http://schemas.microsoft.com/office/drawing/2014/main" id="{5CCFA1B0-8AD8-A806-F5E3-3FA03D0D07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A1BCAB-8B5E-E0AE-6527-D4AF6545E1A2}"/>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263871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D4A4A-1861-7405-19B5-FB1CCF499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B1466A-63C3-C1C4-78AE-0A252ED385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97180-81B8-41C5-6AC1-9C5CB6530B53}"/>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5" name="Footer Placeholder 4">
            <a:extLst>
              <a:ext uri="{FF2B5EF4-FFF2-40B4-BE49-F238E27FC236}">
                <a16:creationId xmlns:a16="http://schemas.microsoft.com/office/drawing/2014/main" id="{79EAB9E5-50D0-459D-9EBF-59890280CC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E85735-27E0-3715-FA78-34E1E926506C}"/>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3446177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577D3E-ACD5-528A-78A4-C156011922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C87682-AD79-6F9D-D54C-D199A4B4D2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6D40C-0898-9339-8206-D055B5AA7193}"/>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5" name="Footer Placeholder 4">
            <a:extLst>
              <a:ext uri="{FF2B5EF4-FFF2-40B4-BE49-F238E27FC236}">
                <a16:creationId xmlns:a16="http://schemas.microsoft.com/office/drawing/2014/main" id="{22E13649-B78B-6BE1-189D-E1427CBD31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B361EE-284F-E1D6-30ED-8FECBFDEC546}"/>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377627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5652-E53F-9F90-50E0-7C999D941C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493CC-CF30-C8C7-4A81-5BF741824D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77825A-D906-3D38-9B99-6553CAC6F7D5}"/>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5" name="Footer Placeholder 4">
            <a:extLst>
              <a:ext uri="{FF2B5EF4-FFF2-40B4-BE49-F238E27FC236}">
                <a16:creationId xmlns:a16="http://schemas.microsoft.com/office/drawing/2014/main" id="{1F131E58-E9F9-59BB-56F6-FA12D6B28F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223F7F-3D69-3FAB-2CC1-E6F65A54F641}"/>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720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9DB1-EC4D-EC6F-BD66-47B0DF9C6C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15ED1E-E6C2-17CC-8EBD-E488DAC0C5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EAC16B-F0B4-6D27-5AF6-40131A9A08E5}"/>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5" name="Footer Placeholder 4">
            <a:extLst>
              <a:ext uri="{FF2B5EF4-FFF2-40B4-BE49-F238E27FC236}">
                <a16:creationId xmlns:a16="http://schemas.microsoft.com/office/drawing/2014/main" id="{C9FC6626-1528-A2EE-3853-D93BAA7B32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0D6A3EF-9C3C-0AAC-7711-0EAD3077AE55}"/>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261776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AD89C-2148-2AED-D68C-DA101C49B1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D4997-545B-289B-C164-DB6F9E5E14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93665E-7CB0-BAF0-9D7E-9BF159CE0D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5973B9-5524-7693-30BE-1E18260E6410}"/>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6" name="Footer Placeholder 5">
            <a:extLst>
              <a:ext uri="{FF2B5EF4-FFF2-40B4-BE49-F238E27FC236}">
                <a16:creationId xmlns:a16="http://schemas.microsoft.com/office/drawing/2014/main" id="{9E2E6CEA-88B6-409C-C638-4D56503AB4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461AB4B-692E-18F0-E1DA-668A77EE8B45}"/>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3685640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9D61-6F17-B164-DF81-F7D7496755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E28FD4-53BA-B813-0EC3-074244DBD6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115B2B-04DF-3362-65F1-E7E6ACE990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50F11-6FBA-278F-212F-70842B172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176A06-B36B-058B-0060-47AFC379AE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220EB8-5A00-8A34-17EC-0A20B4776CCB}"/>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8" name="Footer Placeholder 7">
            <a:extLst>
              <a:ext uri="{FF2B5EF4-FFF2-40B4-BE49-F238E27FC236}">
                <a16:creationId xmlns:a16="http://schemas.microsoft.com/office/drawing/2014/main" id="{2D23A343-A12C-C6AF-6165-CDDD8BB5749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9452046-58D1-1184-6DC6-8CCC6A1A2CE4}"/>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4157609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724F-08EE-499A-16DB-4597CB991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3667A8-1A30-DEAA-018D-BBFA1C5BDB80}"/>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4" name="Footer Placeholder 3">
            <a:extLst>
              <a:ext uri="{FF2B5EF4-FFF2-40B4-BE49-F238E27FC236}">
                <a16:creationId xmlns:a16="http://schemas.microsoft.com/office/drawing/2014/main" id="{5C1FC698-E212-AE98-F159-9AB98A2E88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672310E-C38A-1F93-03F6-473C535F1DA8}"/>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2126202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27D81-F261-CBC0-D351-229E90118AD0}"/>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3" name="Footer Placeholder 2">
            <a:extLst>
              <a:ext uri="{FF2B5EF4-FFF2-40B4-BE49-F238E27FC236}">
                <a16:creationId xmlns:a16="http://schemas.microsoft.com/office/drawing/2014/main" id="{F93FFFC4-1354-69F8-352B-AD15032A776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0F745C-0A0E-4470-495F-D9C7F5C826A8}"/>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3945000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BEDD-0E36-50E8-1A47-211E286C2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D26210-4C4E-69EB-B11A-12F7BE2230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2CF78C-ACEE-F5C9-E3FD-7130C29661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A5E95-238B-B47B-D7F8-094C97AAE8DB}"/>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6" name="Footer Placeholder 5">
            <a:extLst>
              <a:ext uri="{FF2B5EF4-FFF2-40B4-BE49-F238E27FC236}">
                <a16:creationId xmlns:a16="http://schemas.microsoft.com/office/drawing/2014/main" id="{32D58C10-2E2D-AAB7-C9E6-1E906D0A1B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985568-C6B8-6BDB-9792-2B8FB5573121}"/>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3289142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0616-6777-DBF2-4D1F-3E1D35627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EC570-BA49-53AE-3A4A-AC771A2CD2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3A004C3-98DF-B7C1-6D17-C215D2348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04D60F-486E-072D-17C8-1EBC75B5FAC4}"/>
              </a:ext>
            </a:extLst>
          </p:cNvPr>
          <p:cNvSpPr>
            <a:spLocks noGrp="1"/>
          </p:cNvSpPr>
          <p:nvPr>
            <p:ph type="dt" sz="half" idx="10"/>
          </p:nvPr>
        </p:nvSpPr>
        <p:spPr/>
        <p:txBody>
          <a:bodyPr/>
          <a:lstStyle/>
          <a:p>
            <a:fld id="{E2262DC0-F9A9-4894-AFC6-3A7585DE4674}" type="datetimeFigureOut">
              <a:rPr lang="en-US" smtClean="0"/>
              <a:t>9/22/2024</a:t>
            </a:fld>
            <a:endParaRPr lang="en-US" dirty="0"/>
          </a:p>
        </p:txBody>
      </p:sp>
      <p:sp>
        <p:nvSpPr>
          <p:cNvPr id="6" name="Footer Placeholder 5">
            <a:extLst>
              <a:ext uri="{FF2B5EF4-FFF2-40B4-BE49-F238E27FC236}">
                <a16:creationId xmlns:a16="http://schemas.microsoft.com/office/drawing/2014/main" id="{FBEBB0C1-C24C-D8B4-5728-53EFC264091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E08230-6A34-5D1E-0CA4-F4DB8F9C3DFC}"/>
              </a:ext>
            </a:extLst>
          </p:cNvPr>
          <p:cNvSpPr>
            <a:spLocks noGrp="1"/>
          </p:cNvSpPr>
          <p:nvPr>
            <p:ph type="sldNum" sz="quarter" idx="12"/>
          </p:nvPr>
        </p:nvSpPr>
        <p:spPr/>
        <p:txBody>
          <a:bodyPr/>
          <a:lstStyle/>
          <a:p>
            <a:fld id="{2F3161F4-9F92-4EC3-BC25-9BCE7DAF6C59}" type="slidenum">
              <a:rPr lang="en-US" smtClean="0"/>
              <a:t>‹#›</a:t>
            </a:fld>
            <a:endParaRPr lang="en-US" dirty="0"/>
          </a:p>
        </p:txBody>
      </p:sp>
    </p:spTree>
    <p:extLst>
      <p:ext uri="{BB962C8B-B14F-4D97-AF65-F5344CB8AC3E}">
        <p14:creationId xmlns:p14="http://schemas.microsoft.com/office/powerpoint/2010/main" val="162644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DD8A4-3C0F-BDBD-E82E-8D846A4F78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A039A-59A4-B65E-1FC6-DBE5F8AE9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DEFFB9-506B-6E4F-535E-FA9E1CBAF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62DC0-F9A9-4894-AFC6-3A7585DE4674}" type="datetimeFigureOut">
              <a:rPr lang="en-US" smtClean="0"/>
              <a:t>9/22/2024</a:t>
            </a:fld>
            <a:endParaRPr lang="en-US" dirty="0"/>
          </a:p>
        </p:txBody>
      </p:sp>
      <p:sp>
        <p:nvSpPr>
          <p:cNvPr id="5" name="Footer Placeholder 4">
            <a:extLst>
              <a:ext uri="{FF2B5EF4-FFF2-40B4-BE49-F238E27FC236}">
                <a16:creationId xmlns:a16="http://schemas.microsoft.com/office/drawing/2014/main" id="{EFF71704-BE09-9A84-45B9-BAE287AA27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184C1F-6756-F587-94E8-48354F9BB8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161F4-9F92-4EC3-BC25-9BCE7DAF6C59}" type="slidenum">
              <a:rPr lang="en-US" smtClean="0"/>
              <a:t>‹#›</a:t>
            </a:fld>
            <a:endParaRPr lang="en-US" dirty="0"/>
          </a:p>
        </p:txBody>
      </p:sp>
    </p:spTree>
    <p:extLst>
      <p:ext uri="{BB962C8B-B14F-4D97-AF65-F5344CB8AC3E}">
        <p14:creationId xmlns:p14="http://schemas.microsoft.com/office/powerpoint/2010/main" val="39766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17/06/relationships/model3d" Target="../media/model3d6.glb"/><Relationship Id="rId18" Type="http://schemas.openxmlformats.org/officeDocument/2006/relationships/image" Target="../media/image33.png"/><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image" Target="../media/image30.png"/><Relationship Id="rId17" Type="http://schemas.microsoft.com/office/2017/06/relationships/model3d" Target="../media/model3d8.glb"/><Relationship Id="rId2" Type="http://schemas.openxmlformats.org/officeDocument/2006/relationships/image" Target="../media/image3.png"/><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7.png"/><Relationship Id="rId11" Type="http://schemas.microsoft.com/office/2017/06/relationships/model3d" Target="../media/model3d5.glb"/><Relationship Id="rId5" Type="http://schemas.microsoft.com/office/2017/06/relationships/model3d" Target="../media/model3d2.glb"/><Relationship Id="rId15" Type="http://schemas.microsoft.com/office/2017/06/relationships/model3d" Target="../media/model3d7.glb"/><Relationship Id="rId10" Type="http://schemas.openxmlformats.org/officeDocument/2006/relationships/image" Target="../media/image29.png"/><Relationship Id="rId19" Type="http://schemas.microsoft.com/office/2017/06/relationships/model3d" Target="../media/model3d9.glb"/><Relationship Id="rId4" Type="http://schemas.openxmlformats.org/officeDocument/2006/relationships/image" Target="../media/image26.png"/><Relationship Id="rId9" Type="http://schemas.microsoft.com/office/2017/06/relationships/model3d" Target="../media/model3d4.glb"/><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17/06/relationships/model3d" Target="../media/model3d3.glb"/><Relationship Id="rId18" Type="http://schemas.openxmlformats.org/officeDocument/2006/relationships/image" Target="../media/image35.png"/><Relationship Id="rId3" Type="http://schemas.microsoft.com/office/2017/06/relationships/model3d" Target="../media/model3d5.glb"/><Relationship Id="rId21" Type="http://schemas.openxmlformats.org/officeDocument/2006/relationships/image" Target="../media/image37.png"/><Relationship Id="rId7" Type="http://schemas.microsoft.com/office/2017/06/relationships/model3d" Target="../media/model3d7.glb"/><Relationship Id="rId12" Type="http://schemas.openxmlformats.org/officeDocument/2006/relationships/image" Target="../media/image21.png"/><Relationship Id="rId17" Type="http://schemas.microsoft.com/office/2017/06/relationships/model3d" Target="../media/model3d9.glb"/><Relationship Id="rId2" Type="http://schemas.openxmlformats.org/officeDocument/2006/relationships/image" Target="../media/image3.png"/><Relationship Id="rId16" Type="http://schemas.openxmlformats.org/officeDocument/2006/relationships/image" Target="../media/image24.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1.png"/><Relationship Id="rId11" Type="http://schemas.microsoft.com/office/2017/06/relationships/model3d" Target="../media/model3d1.glb"/><Relationship Id="rId5" Type="http://schemas.microsoft.com/office/2017/06/relationships/model3d" Target="../media/model3d6.glb"/><Relationship Id="rId15" Type="http://schemas.microsoft.com/office/2017/06/relationships/model3d" Target="../media/model3d4.glb"/><Relationship Id="rId10" Type="http://schemas.openxmlformats.org/officeDocument/2006/relationships/image" Target="../media/image33.png"/><Relationship Id="rId19" Type="http://schemas.microsoft.com/office/2017/06/relationships/model3d" Target="../media/model3d2.glb"/><Relationship Id="rId4" Type="http://schemas.openxmlformats.org/officeDocument/2006/relationships/image" Target="../media/image30.png"/><Relationship Id="rId9" Type="http://schemas.microsoft.com/office/2017/06/relationships/model3d" Target="../media/model3d8.glb"/><Relationship Id="rId14" Type="http://schemas.openxmlformats.org/officeDocument/2006/relationships/image" Target="../media/image23.png"/><Relationship Id="rId22"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17/06/relationships/model3d" Target="../media/model3d3.glb"/><Relationship Id="rId18" Type="http://schemas.openxmlformats.org/officeDocument/2006/relationships/image" Target="../media/image43.png"/><Relationship Id="rId3" Type="http://schemas.microsoft.com/office/2017/06/relationships/model3d" Target="../media/model3d5.glb"/><Relationship Id="rId21" Type="http://schemas.openxmlformats.org/officeDocument/2006/relationships/image" Target="../media/image45.png"/><Relationship Id="rId7" Type="http://schemas.microsoft.com/office/2017/06/relationships/model3d" Target="../media/model3d7.glb"/><Relationship Id="rId12" Type="http://schemas.openxmlformats.org/officeDocument/2006/relationships/image" Target="../media/image21.png"/><Relationship Id="rId17" Type="http://schemas.microsoft.com/office/2017/06/relationships/model3d" Target="../media/model3d9.glb"/><Relationship Id="rId2" Type="http://schemas.openxmlformats.org/officeDocument/2006/relationships/image" Target="../media/image3.png"/><Relationship Id="rId16" Type="http://schemas.openxmlformats.org/officeDocument/2006/relationships/image" Target="../media/image24.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17/06/relationships/model3d" Target="../media/model3d1.glb"/><Relationship Id="rId5" Type="http://schemas.microsoft.com/office/2017/06/relationships/model3d" Target="../media/model3d6.glb"/><Relationship Id="rId15" Type="http://schemas.microsoft.com/office/2017/06/relationships/model3d" Target="../media/model3d4.glb"/><Relationship Id="rId10" Type="http://schemas.openxmlformats.org/officeDocument/2006/relationships/image" Target="../media/image42.png"/><Relationship Id="rId19" Type="http://schemas.microsoft.com/office/2017/06/relationships/model3d" Target="../media/model3d2.glb"/><Relationship Id="rId4" Type="http://schemas.openxmlformats.org/officeDocument/2006/relationships/image" Target="../media/image39.png"/><Relationship Id="rId9" Type="http://schemas.microsoft.com/office/2017/06/relationships/model3d" Target="../media/model3d8.glb"/><Relationship Id="rId14" Type="http://schemas.openxmlformats.org/officeDocument/2006/relationships/image" Target="../media/image23.png"/><Relationship Id="rId22"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17/06/relationships/model3d" Target="../media/model3d9.glb"/><Relationship Id="rId18" Type="http://schemas.openxmlformats.org/officeDocument/2006/relationships/image" Target="../media/image46.png"/><Relationship Id="rId3" Type="http://schemas.microsoft.com/office/2017/06/relationships/model3d" Target="../media/model3d6.glb"/><Relationship Id="rId21" Type="http://schemas.openxmlformats.org/officeDocument/2006/relationships/image" Target="../media/image53.png"/><Relationship Id="rId7" Type="http://schemas.microsoft.com/office/2017/06/relationships/model3d" Target="../media/model3d5.glb"/><Relationship Id="rId12" Type="http://schemas.openxmlformats.org/officeDocument/2006/relationships/image" Target="../media/image51.png"/><Relationship Id="rId17" Type="http://schemas.openxmlformats.org/officeDocument/2006/relationships/image" Target="../media/image45.png"/><Relationship Id="rId2" Type="http://schemas.openxmlformats.org/officeDocument/2006/relationships/image" Target="../media/image3.png"/><Relationship Id="rId16" Type="http://schemas.openxmlformats.org/officeDocument/2006/relationships/image" Target="../media/image44.png"/><Relationship Id="rId20" Type="http://schemas.microsoft.com/office/2017/06/relationships/model3d" Target="../media/model3d3.glb"/><Relationship Id="rId1" Type="http://schemas.openxmlformats.org/officeDocument/2006/relationships/slideLayout" Target="../slideLayouts/slideLayout7.xml"/><Relationship Id="rId6" Type="http://schemas.openxmlformats.org/officeDocument/2006/relationships/image" Target="../media/image48.png"/><Relationship Id="rId11" Type="http://schemas.microsoft.com/office/2017/06/relationships/model3d" Target="../media/model3d10.glb"/><Relationship Id="rId5" Type="http://schemas.microsoft.com/office/2017/06/relationships/model3d" Target="../media/model3d7.glb"/><Relationship Id="rId15" Type="http://schemas.microsoft.com/office/2017/06/relationships/model3d" Target="../media/model3d2.glb"/><Relationship Id="rId10" Type="http://schemas.openxmlformats.org/officeDocument/2006/relationships/image" Target="../media/image50.png"/><Relationship Id="rId19" Type="http://schemas.openxmlformats.org/officeDocument/2006/relationships/image" Target="../media/image52.png"/><Relationship Id="rId4" Type="http://schemas.openxmlformats.org/officeDocument/2006/relationships/image" Target="../media/image47.png"/><Relationship Id="rId9" Type="http://schemas.microsoft.com/office/2017/06/relationships/model3d" Target="../media/model3d8.glb"/><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17/06/relationships/model3d" Target="../media/model3d9.glb"/><Relationship Id="rId18" Type="http://schemas.openxmlformats.org/officeDocument/2006/relationships/image" Target="../media/image46.png"/><Relationship Id="rId3" Type="http://schemas.microsoft.com/office/2017/06/relationships/model3d" Target="../media/model3d6.glb"/><Relationship Id="rId21" Type="http://schemas.openxmlformats.org/officeDocument/2006/relationships/image" Target="../media/image60.png"/><Relationship Id="rId7" Type="http://schemas.microsoft.com/office/2017/06/relationships/model3d" Target="../media/model3d5.glb"/><Relationship Id="rId12" Type="http://schemas.openxmlformats.org/officeDocument/2006/relationships/image" Target="../media/image58.png"/><Relationship Id="rId17" Type="http://schemas.openxmlformats.org/officeDocument/2006/relationships/image" Target="../media/image45.png"/><Relationship Id="rId2" Type="http://schemas.openxmlformats.org/officeDocument/2006/relationships/image" Target="../media/image3.png"/><Relationship Id="rId16" Type="http://schemas.openxmlformats.org/officeDocument/2006/relationships/image" Target="../media/image44.png"/><Relationship Id="rId20" Type="http://schemas.microsoft.com/office/2017/06/relationships/model3d" Target="../media/model3d3.glb"/><Relationship Id="rId1" Type="http://schemas.openxmlformats.org/officeDocument/2006/relationships/slideLayout" Target="../slideLayouts/slideLayout7.xml"/><Relationship Id="rId6" Type="http://schemas.openxmlformats.org/officeDocument/2006/relationships/image" Target="../media/image55.png"/><Relationship Id="rId11" Type="http://schemas.microsoft.com/office/2017/06/relationships/model3d" Target="../media/model3d10.glb"/><Relationship Id="rId5" Type="http://schemas.microsoft.com/office/2017/06/relationships/model3d" Target="../media/model3d7.glb"/><Relationship Id="rId15" Type="http://schemas.microsoft.com/office/2017/06/relationships/model3d" Target="../media/model3d2.glb"/><Relationship Id="rId10" Type="http://schemas.openxmlformats.org/officeDocument/2006/relationships/image" Target="../media/image57.png"/><Relationship Id="rId19" Type="http://schemas.openxmlformats.org/officeDocument/2006/relationships/image" Target="../media/image59.png"/><Relationship Id="rId4" Type="http://schemas.openxmlformats.org/officeDocument/2006/relationships/image" Target="../media/image54.png"/><Relationship Id="rId9" Type="http://schemas.microsoft.com/office/2017/06/relationships/model3d" Target="../media/model3d8.glb"/><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13" Type="http://schemas.microsoft.com/office/2017/06/relationships/model3d" Target="../media/model3d9.glb"/><Relationship Id="rId18" Type="http://schemas.openxmlformats.org/officeDocument/2006/relationships/image" Target="../media/image69.png"/><Relationship Id="rId3" Type="http://schemas.microsoft.com/office/2017/06/relationships/model3d" Target="../media/model3d6.glb"/><Relationship Id="rId7" Type="http://schemas.microsoft.com/office/2017/06/relationships/model3d" Target="../media/model3d5.glb"/><Relationship Id="rId12" Type="http://schemas.openxmlformats.org/officeDocument/2006/relationships/image" Target="../media/image65.png"/><Relationship Id="rId17" Type="http://schemas.microsoft.com/office/2017/06/relationships/model3d" Target="../media/model3d3.glb"/><Relationship Id="rId2" Type="http://schemas.openxmlformats.org/officeDocument/2006/relationships/image" Target="../media/image3.png"/><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2.png"/><Relationship Id="rId11" Type="http://schemas.microsoft.com/office/2017/06/relationships/model3d" Target="../media/model3d10.glb"/><Relationship Id="rId5" Type="http://schemas.microsoft.com/office/2017/06/relationships/model3d" Target="../media/model3d7.glb"/><Relationship Id="rId15" Type="http://schemas.openxmlformats.org/officeDocument/2006/relationships/image" Target="../media/image67.png"/><Relationship Id="rId10" Type="http://schemas.openxmlformats.org/officeDocument/2006/relationships/image" Target="../media/image64.png"/><Relationship Id="rId4" Type="http://schemas.openxmlformats.org/officeDocument/2006/relationships/image" Target="../media/image61.png"/><Relationship Id="rId9" Type="http://schemas.microsoft.com/office/2017/06/relationships/model3d" Target="../media/model3d8.glb"/><Relationship Id="rId14"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17/06/relationships/model3d" Target="../media/model3d6.glb"/><Relationship Id="rId7" Type="http://schemas.microsoft.com/office/2017/06/relationships/model3d" Target="../media/model3d8.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1.png"/><Relationship Id="rId5" Type="http://schemas.microsoft.com/office/2017/06/relationships/model3d" Target="../media/model3d5.glb"/><Relationship Id="rId10" Type="http://schemas.openxmlformats.org/officeDocument/2006/relationships/image" Target="../media/image73.png"/><Relationship Id="rId4" Type="http://schemas.openxmlformats.org/officeDocument/2006/relationships/image" Target="../media/image70.png"/><Relationship Id="rId9" Type="http://schemas.microsoft.com/office/2017/06/relationships/model3d" Target="../media/model3d10.glb"/></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17/06/relationships/model3d" Target="../media/model3d6.glb"/><Relationship Id="rId18" Type="http://schemas.openxmlformats.org/officeDocument/2006/relationships/image" Target="../media/image15.png"/><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image" Target="../media/image12.png"/><Relationship Id="rId17" Type="http://schemas.microsoft.com/office/2017/06/relationships/model3d" Target="../media/model3d8.glb"/><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9.png"/><Relationship Id="rId11" Type="http://schemas.microsoft.com/office/2017/06/relationships/model3d" Target="../media/model3d5.glb"/><Relationship Id="rId5" Type="http://schemas.microsoft.com/office/2017/06/relationships/model3d" Target="../media/model3d2.glb"/><Relationship Id="rId15" Type="http://schemas.microsoft.com/office/2017/06/relationships/model3d" Target="../media/model3d7.glb"/><Relationship Id="rId10" Type="http://schemas.openxmlformats.org/officeDocument/2006/relationships/image" Target="../media/image11.png"/><Relationship Id="rId19" Type="http://schemas.microsoft.com/office/2017/06/relationships/model3d" Target="../media/model3d9.glb"/><Relationship Id="rId4" Type="http://schemas.openxmlformats.org/officeDocument/2006/relationships/image" Target="../media/image8.png"/><Relationship Id="rId9" Type="http://schemas.microsoft.com/office/2017/06/relationships/model3d" Target="../media/model3d4.glb"/><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17/06/relationships/model3d" Target="../media/model3d2.glb"/><Relationship Id="rId18" Type="http://schemas.openxmlformats.org/officeDocument/2006/relationships/image" Target="../media/image24.png"/><Relationship Id="rId3" Type="http://schemas.microsoft.com/office/2017/06/relationships/model3d" Target="../media/model3d5.glb"/><Relationship Id="rId7" Type="http://schemas.microsoft.com/office/2017/06/relationships/model3d" Target="../media/model3d7.glb"/><Relationship Id="rId12" Type="http://schemas.openxmlformats.org/officeDocument/2006/relationships/image" Target="../media/image21.png"/><Relationship Id="rId17" Type="http://schemas.microsoft.com/office/2017/06/relationships/model3d" Target="../media/model3d4.glb"/><Relationship Id="rId2" Type="http://schemas.openxmlformats.org/officeDocument/2006/relationships/image" Target="../media/image3.png"/><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8.png"/><Relationship Id="rId11" Type="http://schemas.microsoft.com/office/2017/06/relationships/model3d" Target="../media/model3d1.glb"/><Relationship Id="rId5" Type="http://schemas.microsoft.com/office/2017/06/relationships/model3d" Target="../media/model3d6.glb"/><Relationship Id="rId15" Type="http://schemas.microsoft.com/office/2017/06/relationships/model3d" Target="../media/model3d3.glb"/><Relationship Id="rId10" Type="http://schemas.openxmlformats.org/officeDocument/2006/relationships/image" Target="../media/image20.png"/><Relationship Id="rId19" Type="http://schemas.microsoft.com/office/2017/06/relationships/model3d" Target="../media/model3d9.glb"/><Relationship Id="rId4" Type="http://schemas.openxmlformats.org/officeDocument/2006/relationships/image" Target="../media/image17.png"/><Relationship Id="rId9" Type="http://schemas.microsoft.com/office/2017/06/relationships/model3d" Target="../media/model3d8.glb"/><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Logo&#10;&#10;Description automatically generated">
            <a:extLst>
              <a:ext uri="{FF2B5EF4-FFF2-40B4-BE49-F238E27FC236}">
                <a16:creationId xmlns:a16="http://schemas.microsoft.com/office/drawing/2014/main" id="{8FBBD5E2-9CD3-6EE5-93A9-CC8205FED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382"/>
            <a:ext cx="2669309" cy="2669309"/>
          </a:xfrm>
          <a:prstGeom prst="rect">
            <a:avLst/>
          </a:prstGeom>
        </p:spPr>
      </p:pic>
      <p:grpSp>
        <p:nvGrpSpPr>
          <p:cNvPr id="64" name="Group 63">
            <a:extLst>
              <a:ext uri="{FF2B5EF4-FFF2-40B4-BE49-F238E27FC236}">
                <a16:creationId xmlns:a16="http://schemas.microsoft.com/office/drawing/2014/main" id="{24C15A69-E0D3-1B7C-FF5C-3B72EC67A80C}"/>
              </a:ext>
            </a:extLst>
          </p:cNvPr>
          <p:cNvGrpSpPr/>
          <p:nvPr/>
        </p:nvGrpSpPr>
        <p:grpSpPr>
          <a:xfrm>
            <a:off x="1" y="0"/>
            <a:ext cx="12068175" cy="6858000"/>
            <a:chOff x="1908456" y="0"/>
            <a:chExt cx="10159719" cy="6858000"/>
          </a:xfrm>
        </p:grpSpPr>
        <p:grpSp>
          <p:nvGrpSpPr>
            <p:cNvPr id="63" name="Group 62">
              <a:extLst>
                <a:ext uri="{FF2B5EF4-FFF2-40B4-BE49-F238E27FC236}">
                  <a16:creationId xmlns:a16="http://schemas.microsoft.com/office/drawing/2014/main" id="{0F37F283-47A9-D189-BC1B-93C07FAC41B1}"/>
                </a:ext>
              </a:extLst>
            </p:cNvPr>
            <p:cNvGrpSpPr/>
            <p:nvPr/>
          </p:nvGrpSpPr>
          <p:grpSpPr>
            <a:xfrm>
              <a:off x="1908456" y="0"/>
              <a:ext cx="10159719" cy="6858000"/>
              <a:chOff x="1908456" y="0"/>
              <a:chExt cx="10159719" cy="6858000"/>
            </a:xfrm>
          </p:grpSpPr>
          <p:cxnSp>
            <p:nvCxnSpPr>
              <p:cNvPr id="13" name="Straight Connector 12">
                <a:extLst>
                  <a:ext uri="{FF2B5EF4-FFF2-40B4-BE49-F238E27FC236}">
                    <a16:creationId xmlns:a16="http://schemas.microsoft.com/office/drawing/2014/main" id="{7C5B2D79-22B4-83E0-9B6D-859B8D629A3C}"/>
                  </a:ext>
                </a:extLst>
              </p:cNvPr>
              <p:cNvCxnSpPr>
                <a:cxnSpLocks/>
              </p:cNvCxnSpPr>
              <p:nvPr/>
            </p:nvCxnSpPr>
            <p:spPr>
              <a:xfrm flipH="1">
                <a:off x="1908456" y="1979177"/>
                <a:ext cx="4750962" cy="6990"/>
              </a:xfrm>
              <a:prstGeom prst="line">
                <a:avLst/>
              </a:prstGeom>
              <a:ln w="76200">
                <a:solidFill>
                  <a:srgbClr val="78B832"/>
                </a:solidFill>
              </a:ln>
            </p:spPr>
            <p:style>
              <a:lnRef idx="1">
                <a:schemeClr val="accent6"/>
              </a:lnRef>
              <a:fillRef idx="0">
                <a:schemeClr val="accent6"/>
              </a:fillRef>
              <a:effectRef idx="0">
                <a:schemeClr val="accent6"/>
              </a:effectRef>
              <a:fontRef idx="minor">
                <a:schemeClr val="tx1"/>
              </a:fontRef>
            </p:style>
          </p:cxnSp>
          <p:grpSp>
            <p:nvGrpSpPr>
              <p:cNvPr id="62" name="Group 61">
                <a:extLst>
                  <a:ext uri="{FF2B5EF4-FFF2-40B4-BE49-F238E27FC236}">
                    <a16:creationId xmlns:a16="http://schemas.microsoft.com/office/drawing/2014/main" id="{2D12A07E-3F1D-A926-BDB5-5E8964A5F4DB}"/>
                  </a:ext>
                </a:extLst>
              </p:cNvPr>
              <p:cNvGrpSpPr/>
              <p:nvPr/>
            </p:nvGrpSpPr>
            <p:grpSpPr>
              <a:xfrm>
                <a:off x="6659418" y="0"/>
                <a:ext cx="5408757" cy="6858000"/>
                <a:chOff x="6659418" y="0"/>
                <a:chExt cx="5408757" cy="6858000"/>
              </a:xfrm>
            </p:grpSpPr>
            <p:cxnSp>
              <p:nvCxnSpPr>
                <p:cNvPr id="48" name="Straight Connector 47">
                  <a:extLst>
                    <a:ext uri="{FF2B5EF4-FFF2-40B4-BE49-F238E27FC236}">
                      <a16:creationId xmlns:a16="http://schemas.microsoft.com/office/drawing/2014/main" id="{FB4BC7B1-CC39-8CCE-0721-B0B24CFD5BE7}"/>
                    </a:ext>
                  </a:extLst>
                </p:cNvPr>
                <p:cNvCxnSpPr>
                  <a:cxnSpLocks/>
                </p:cNvCxnSpPr>
                <p:nvPr/>
              </p:nvCxnSpPr>
              <p:spPr>
                <a:xfrm flipH="1">
                  <a:off x="8905875" y="0"/>
                  <a:ext cx="3162300" cy="6858000"/>
                </a:xfrm>
                <a:prstGeom prst="line">
                  <a:avLst/>
                </a:prstGeom>
                <a:ln w="76200">
                  <a:solidFill>
                    <a:srgbClr val="78B832"/>
                  </a:solidFill>
                </a:ln>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a16="http://schemas.microsoft.com/office/drawing/2014/main" id="{F3D049E7-0F0C-C5E4-646E-917460408F2D}"/>
                    </a:ext>
                  </a:extLst>
                </p:cNvPr>
                <p:cNvCxnSpPr>
                  <a:cxnSpLocks/>
                </p:cNvCxnSpPr>
                <p:nvPr/>
              </p:nvCxnSpPr>
              <p:spPr>
                <a:xfrm>
                  <a:off x="6659418" y="1986167"/>
                  <a:ext cx="2246457" cy="4871833"/>
                </a:xfrm>
                <a:prstGeom prst="line">
                  <a:avLst/>
                </a:prstGeom>
                <a:ln w="76200">
                  <a:solidFill>
                    <a:srgbClr val="78B832"/>
                  </a:solidFill>
                </a:ln>
              </p:spPr>
              <p:style>
                <a:lnRef idx="1">
                  <a:schemeClr val="accent6"/>
                </a:lnRef>
                <a:fillRef idx="0">
                  <a:schemeClr val="accent6"/>
                </a:fillRef>
                <a:effectRef idx="0">
                  <a:schemeClr val="accent6"/>
                </a:effectRef>
                <a:fontRef idx="minor">
                  <a:schemeClr val="tx1"/>
                </a:fontRef>
              </p:style>
            </p:cxnSp>
          </p:grpSp>
        </p:grpSp>
        <p:sp>
          <p:nvSpPr>
            <p:cNvPr id="54" name="Isosceles Triangle 53">
              <a:extLst>
                <a:ext uri="{FF2B5EF4-FFF2-40B4-BE49-F238E27FC236}">
                  <a16:creationId xmlns:a16="http://schemas.microsoft.com/office/drawing/2014/main" id="{0D856160-3482-D44C-B854-2D2074108935}"/>
                </a:ext>
              </a:extLst>
            </p:cNvPr>
            <p:cNvSpPr/>
            <p:nvPr/>
          </p:nvSpPr>
          <p:spPr>
            <a:xfrm rot="10800000">
              <a:off x="6035040" y="0"/>
              <a:ext cx="5753100" cy="6238301"/>
            </a:xfrm>
            <a:prstGeom prst="triangle">
              <a:avLst/>
            </a:prstGeom>
            <a:blipFill dpi="0" rotWithShape="0">
              <a:blip r:embed="rId3"/>
              <a:srcRect/>
              <a:stretch>
                <a:fillRect l="-9421" r="6847" b="117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Title 65">
            <a:extLst>
              <a:ext uri="{FF2B5EF4-FFF2-40B4-BE49-F238E27FC236}">
                <a16:creationId xmlns:a16="http://schemas.microsoft.com/office/drawing/2014/main" id="{4C58384B-B1E2-A50A-E5A7-C34566AB543D}"/>
              </a:ext>
            </a:extLst>
          </p:cNvPr>
          <p:cNvSpPr>
            <a:spLocks noGrp="1"/>
          </p:cNvSpPr>
          <p:nvPr>
            <p:ph type="title"/>
          </p:nvPr>
        </p:nvSpPr>
        <p:spPr>
          <a:xfrm>
            <a:off x="456462" y="2524125"/>
            <a:ext cx="5077563" cy="1690601"/>
          </a:xfrm>
        </p:spPr>
        <p:txBody>
          <a:bodyPr>
            <a:normAutofit fontScale="90000"/>
          </a:bodyPr>
          <a:lstStyle/>
          <a:p>
            <a:r>
              <a:rPr lang="en-US" sz="6000" b="1" dirty="0">
                <a:latin typeface="Poppins Medium" panose="00000600000000000000" pitchFamily="2" charset="0"/>
                <a:cs typeface="Poppins Medium" panose="00000600000000000000" pitchFamily="2" charset="0"/>
              </a:rPr>
              <a:t>SMART</a:t>
            </a:r>
            <a:br>
              <a:rPr lang="en-US" sz="6000" b="1" dirty="0">
                <a:latin typeface="Poppins Medium" panose="00000600000000000000" pitchFamily="2" charset="0"/>
                <a:cs typeface="Poppins Medium" panose="00000600000000000000" pitchFamily="2" charset="0"/>
              </a:rPr>
            </a:br>
            <a:r>
              <a:rPr lang="en-US" sz="6000" b="1" dirty="0">
                <a:latin typeface="Poppins Medium" panose="00000600000000000000" pitchFamily="2" charset="0"/>
                <a:cs typeface="Poppins Medium" panose="00000600000000000000" pitchFamily="2" charset="0"/>
              </a:rPr>
              <a:t>TECHNOLOGY</a:t>
            </a:r>
          </a:p>
        </p:txBody>
      </p:sp>
      <p:grpSp>
        <p:nvGrpSpPr>
          <p:cNvPr id="70" name="Group 69">
            <a:extLst>
              <a:ext uri="{FF2B5EF4-FFF2-40B4-BE49-F238E27FC236}">
                <a16:creationId xmlns:a16="http://schemas.microsoft.com/office/drawing/2014/main" id="{4AE54002-10D2-85A7-5CE2-9F225DFC0B42}"/>
              </a:ext>
            </a:extLst>
          </p:cNvPr>
          <p:cNvGrpSpPr/>
          <p:nvPr/>
        </p:nvGrpSpPr>
        <p:grpSpPr>
          <a:xfrm>
            <a:off x="0" y="2617282"/>
            <a:ext cx="123824" cy="1791983"/>
            <a:chOff x="-38194" y="2617282"/>
            <a:chExt cx="123824" cy="1791983"/>
          </a:xfrm>
          <a:solidFill>
            <a:srgbClr val="78B832"/>
          </a:solidFill>
        </p:grpSpPr>
        <p:sp>
          <p:nvSpPr>
            <p:cNvPr id="68" name="Rectangle 67">
              <a:extLst>
                <a:ext uri="{FF2B5EF4-FFF2-40B4-BE49-F238E27FC236}">
                  <a16:creationId xmlns:a16="http://schemas.microsoft.com/office/drawing/2014/main" id="{C4CF4371-D673-AB53-325A-8C292E2B5CCC}"/>
                </a:ext>
              </a:extLst>
            </p:cNvPr>
            <p:cNvSpPr/>
            <p:nvPr/>
          </p:nvSpPr>
          <p:spPr>
            <a:xfrm>
              <a:off x="-38194" y="2617282"/>
              <a:ext cx="123824" cy="1288385"/>
            </a:xfrm>
            <a:prstGeom prst="rect">
              <a:avLst/>
            </a:prstGeom>
            <a:grpFill/>
            <a:ln>
              <a:solidFill>
                <a:srgbClr val="78B83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2F3C6A0E-6253-A787-8ADF-FB8FF07C8181}"/>
                </a:ext>
              </a:extLst>
            </p:cNvPr>
            <p:cNvSpPr/>
            <p:nvPr/>
          </p:nvSpPr>
          <p:spPr>
            <a:xfrm>
              <a:off x="-38194" y="4096386"/>
              <a:ext cx="123824" cy="312879"/>
            </a:xfrm>
            <a:prstGeom prst="rect">
              <a:avLst/>
            </a:prstGeom>
            <a:grpFill/>
            <a:ln>
              <a:solidFill>
                <a:srgbClr val="78B83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73" name="Rectangle: Rounded Corners 72">
            <a:extLst>
              <a:ext uri="{FF2B5EF4-FFF2-40B4-BE49-F238E27FC236}">
                <a16:creationId xmlns:a16="http://schemas.microsoft.com/office/drawing/2014/main" id="{4AE6F496-CE2F-741D-7C2A-9963E2B3B378}"/>
              </a:ext>
            </a:extLst>
          </p:cNvPr>
          <p:cNvSpPr/>
          <p:nvPr/>
        </p:nvSpPr>
        <p:spPr>
          <a:xfrm>
            <a:off x="-190500" y="5105400"/>
            <a:ext cx="4953000" cy="998205"/>
          </a:xfrm>
          <a:prstGeom prst="roundRect">
            <a:avLst/>
          </a:prstGeom>
          <a:solidFill>
            <a:srgbClr val="78B832"/>
          </a:solidFill>
          <a:ln>
            <a:solidFill>
              <a:srgbClr val="78B83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MINI CNC PLOTTER</a:t>
            </a:r>
          </a:p>
        </p:txBody>
      </p:sp>
      <p:sp>
        <p:nvSpPr>
          <p:cNvPr id="78" name="Isosceles Triangle 77">
            <a:extLst>
              <a:ext uri="{FF2B5EF4-FFF2-40B4-BE49-F238E27FC236}">
                <a16:creationId xmlns:a16="http://schemas.microsoft.com/office/drawing/2014/main" id="{DE8B723F-744F-CCFC-F680-E9C52C345BE6}"/>
              </a:ext>
            </a:extLst>
          </p:cNvPr>
          <p:cNvSpPr/>
          <p:nvPr/>
        </p:nvSpPr>
        <p:spPr>
          <a:xfrm>
            <a:off x="4334055" y="5809676"/>
            <a:ext cx="556201" cy="428626"/>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61899FC1-653E-3546-D7CF-33F287D9F421}"/>
              </a:ext>
            </a:extLst>
          </p:cNvPr>
          <p:cNvSpPr/>
          <p:nvPr/>
        </p:nvSpPr>
        <p:spPr>
          <a:xfrm rot="10800000">
            <a:off x="4411428" y="5266839"/>
            <a:ext cx="673542" cy="617501"/>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973AAA96-58A4-44B3-82AC-F5DDB7BC3690}"/>
              </a:ext>
            </a:extLst>
          </p:cNvPr>
          <p:cNvSpPr/>
          <p:nvPr/>
        </p:nvSpPr>
        <p:spPr>
          <a:xfrm>
            <a:off x="4878767" y="5517501"/>
            <a:ext cx="489675" cy="428626"/>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9731F0D9-8B87-A178-D135-EB14710F998A}"/>
              </a:ext>
            </a:extLst>
          </p:cNvPr>
          <p:cNvSpPr/>
          <p:nvPr/>
        </p:nvSpPr>
        <p:spPr>
          <a:xfrm>
            <a:off x="4550057" y="4907328"/>
            <a:ext cx="423928" cy="304908"/>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18841F12-FB9B-3BC9-7E73-DBBDF46A913B}"/>
              </a:ext>
            </a:extLst>
          </p:cNvPr>
          <p:cNvSpPr/>
          <p:nvPr/>
        </p:nvSpPr>
        <p:spPr>
          <a:xfrm>
            <a:off x="11334694" y="5111640"/>
            <a:ext cx="733482" cy="640886"/>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CEED2CA6-2A96-9E2E-D983-AD04456829FA}"/>
              </a:ext>
            </a:extLst>
          </p:cNvPr>
          <p:cNvSpPr/>
          <p:nvPr/>
        </p:nvSpPr>
        <p:spPr>
          <a:xfrm rot="10800000">
            <a:off x="9730050" y="6436218"/>
            <a:ext cx="1126904" cy="886005"/>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FCA3349F-1591-E269-5014-149B6A8EF09C}"/>
              </a:ext>
            </a:extLst>
          </p:cNvPr>
          <p:cNvSpPr/>
          <p:nvPr/>
        </p:nvSpPr>
        <p:spPr>
          <a:xfrm>
            <a:off x="11040359" y="6103605"/>
            <a:ext cx="1027817" cy="754395"/>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8FA67D65-F01F-2225-5FCA-70E85C102E17}"/>
              </a:ext>
            </a:extLst>
          </p:cNvPr>
          <p:cNvSpPr/>
          <p:nvPr/>
        </p:nvSpPr>
        <p:spPr>
          <a:xfrm>
            <a:off x="10056440" y="5737056"/>
            <a:ext cx="733482" cy="566001"/>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Isosceles Triangle 86">
            <a:extLst>
              <a:ext uri="{FF2B5EF4-FFF2-40B4-BE49-F238E27FC236}">
                <a16:creationId xmlns:a16="http://schemas.microsoft.com/office/drawing/2014/main" id="{80C90E61-50D9-D4C2-9055-AE605CCF3035}"/>
              </a:ext>
            </a:extLst>
          </p:cNvPr>
          <p:cNvSpPr/>
          <p:nvPr/>
        </p:nvSpPr>
        <p:spPr>
          <a:xfrm rot="10800000">
            <a:off x="10683017" y="5884341"/>
            <a:ext cx="859870" cy="663810"/>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B9FDCD54-413B-D8E9-60EB-4A537F067436}"/>
              </a:ext>
            </a:extLst>
          </p:cNvPr>
          <p:cNvSpPr/>
          <p:nvPr/>
        </p:nvSpPr>
        <p:spPr>
          <a:xfrm>
            <a:off x="10980297" y="4913724"/>
            <a:ext cx="489675" cy="428626"/>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6623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A18DFB3D-765B-D164-B591-A3FD8C9D8DDB}"/>
                  </a:ext>
                </a:extLst>
              </p:cNvPr>
              <p:cNvGraphicFramePr>
                <a:graphicFrameLocks noChangeAspect="1"/>
              </p:cNvGraphicFramePr>
              <p:nvPr>
                <p:extLst>
                  <p:ext uri="{D42A27DB-BD31-4B8C-83A1-F6EECF244321}">
                    <p14:modId xmlns:p14="http://schemas.microsoft.com/office/powerpoint/2010/main" val="5969765"/>
                  </p:ext>
                </p:extLst>
              </p:nvPr>
            </p:nvGraphicFramePr>
            <p:xfrm>
              <a:off x="1038912" y="1996045"/>
              <a:ext cx="1717484" cy="1645159"/>
            </p:xfrm>
            <a:graphic>
              <a:graphicData uri="http://schemas.microsoft.com/office/drawing/2017/model3d">
                <am3d:model3d r:embed="rId3">
                  <am3d:spPr>
                    <a:xfrm>
                      <a:off x="0" y="0"/>
                      <a:ext cx="1717484" cy="1645159"/>
                    </a:xfrm>
                    <a:prstGeom prst="rect">
                      <a:avLst/>
                    </a:prstGeom>
                  </am3d:spPr>
                  <am3d:camera>
                    <am3d:pos x="0" y="0" z="68123976"/>
                    <am3d:up dx="0" dy="36000000" dz="0"/>
                    <am3d:lookAt x="0" y="0" z="0"/>
                    <am3d:perspective fov="2700000"/>
                  </am3d:camera>
                  <am3d:trans>
                    <am3d:meterPerModelUnit n="62500" d="1000000"/>
                    <am3d:preTrans dx="0" dy="0" dz="-5624991"/>
                    <am3d:scale>
                      <am3d:sx n="1000000" d="1000000"/>
                      <am3d:sy n="1000000" d="1000000"/>
                      <am3d:sz n="1000000" d="1000000"/>
                    </am3d:scale>
                    <am3d:rot ax="-2651261" ay="-18457" az="17937"/>
                    <am3d:postTrans dx="0" dy="0" dz="0"/>
                  </am3d:trans>
                  <am3d:raster rName="Office3DRenderer" rVer="16.0.8326">
                    <am3d:blip r:embed="rId4"/>
                  </am3d:raster>
                  <am3d:objViewport viewportSz="2404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A18DFB3D-765B-D164-B591-A3FD8C9D8DDB}"/>
                  </a:ext>
                </a:extLst>
              </p:cNvPr>
              <p:cNvPicPr>
                <a:picLocks noGrp="1" noRot="1" noChangeAspect="1" noMove="1" noResize="1" noEditPoints="1" noAdjustHandles="1" noChangeArrowheads="1" noChangeShapeType="1" noCrop="1"/>
              </p:cNvPicPr>
              <p:nvPr/>
            </p:nvPicPr>
            <p:blipFill>
              <a:blip r:embed="rId4"/>
              <a:stretch>
                <a:fillRect/>
              </a:stretch>
            </p:blipFill>
            <p:spPr>
              <a:xfrm>
                <a:off x="1038912" y="1996045"/>
                <a:ext cx="1717484" cy="16451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4CAE74A0-1015-EBA0-9CF7-A42A41C145AD}"/>
                  </a:ext>
                </a:extLst>
              </p:cNvPr>
              <p:cNvGraphicFramePr>
                <a:graphicFrameLocks noChangeAspect="1"/>
              </p:cNvGraphicFramePr>
              <p:nvPr>
                <p:extLst>
                  <p:ext uri="{D42A27DB-BD31-4B8C-83A1-F6EECF244321}">
                    <p14:modId xmlns:p14="http://schemas.microsoft.com/office/powerpoint/2010/main" val="3393535067"/>
                  </p:ext>
                </p:extLst>
              </p:nvPr>
            </p:nvGraphicFramePr>
            <p:xfrm>
              <a:off x="3608273" y="1996045"/>
              <a:ext cx="1713537" cy="1645920"/>
            </p:xfrm>
            <a:graphic>
              <a:graphicData uri="http://schemas.microsoft.com/office/drawing/2017/model3d">
                <am3d:model3d r:embed="rId5">
                  <am3d:spPr>
                    <a:xfrm>
                      <a:off x="0" y="0"/>
                      <a:ext cx="1713537" cy="1645920"/>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2460791" ay="57303" az="-49828"/>
                    <am3d:postTrans dx="0" dy="0" dz="0"/>
                  </am3d:trans>
                  <am3d:raster rName="Office3DRenderer" rVer="16.0.8326">
                    <am3d:blip r:embed="rId6"/>
                  </am3d:raster>
                  <am3d:objViewport viewportSz="2360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4CAE74A0-1015-EBA0-9CF7-A42A41C145AD}"/>
                  </a:ext>
                </a:extLst>
              </p:cNvPr>
              <p:cNvPicPr>
                <a:picLocks noGrp="1" noRot="1" noChangeAspect="1" noMove="1" noResize="1" noEditPoints="1" noAdjustHandles="1" noChangeArrowheads="1" noChangeShapeType="1" noCrop="1"/>
              </p:cNvPicPr>
              <p:nvPr/>
            </p:nvPicPr>
            <p:blipFill>
              <a:blip r:embed="rId6"/>
              <a:stretch>
                <a:fillRect/>
              </a:stretch>
            </p:blipFill>
            <p:spPr>
              <a:xfrm>
                <a:off x="3608273" y="1996045"/>
                <a:ext cx="1713537" cy="16459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62B763DF-0784-777F-B201-6654D2EFD155}"/>
                  </a:ext>
                </a:extLst>
              </p:cNvPr>
              <p:cNvGraphicFramePr>
                <a:graphicFrameLocks noChangeAspect="1"/>
              </p:cNvGraphicFramePr>
              <p:nvPr>
                <p:extLst>
                  <p:ext uri="{D42A27DB-BD31-4B8C-83A1-F6EECF244321}">
                    <p14:modId xmlns:p14="http://schemas.microsoft.com/office/powerpoint/2010/main" val="3115831075"/>
                  </p:ext>
                </p:extLst>
              </p:nvPr>
            </p:nvGraphicFramePr>
            <p:xfrm>
              <a:off x="6173687" y="1871274"/>
              <a:ext cx="1454069" cy="1769930"/>
            </p:xfrm>
            <a:graphic>
              <a:graphicData uri="http://schemas.microsoft.com/office/drawing/2017/model3d">
                <am3d:model3d r:embed="rId7">
                  <am3d:spPr>
                    <a:xfrm>
                      <a:off x="0" y="0"/>
                      <a:ext cx="1454069" cy="1769930"/>
                    </a:xfrm>
                    <a:prstGeom prst="rect">
                      <a:avLst/>
                    </a:prstGeom>
                  </am3d:spPr>
                  <am3d:camera>
                    <am3d:pos x="0" y="0" z="63308423"/>
                    <am3d:up dx="0" dy="36000000" dz="0"/>
                    <am3d:lookAt x="0" y="0" z="0"/>
                    <am3d:perspective fov="2700000"/>
                  </am3d:camera>
                  <am3d:trans>
                    <am3d:meterPerModelUnit n="37214" d="1000000"/>
                    <am3d:preTrans dx="3081" dy="-81" dz="-10048017"/>
                    <am3d:scale>
                      <am3d:sx n="1000000" d="1000000"/>
                      <am3d:sy n="1000000" d="1000000"/>
                      <am3d:sz n="1000000" d="1000000"/>
                    </am3d:scale>
                    <am3d:rot ax="8700000" ay="-1800000" az="-9600000"/>
                    <am3d:postTrans dx="0" dy="0" dz="0"/>
                  </am3d:trans>
                  <am3d:raster rName="Office3DRenderer" rVer="16.0.8326">
                    <am3d:blip r:embed="rId8"/>
                  </am3d:raster>
                  <am3d:objViewport viewportSz="201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62B763DF-0784-777F-B201-6654D2EFD155}"/>
                  </a:ext>
                </a:extLst>
              </p:cNvPr>
              <p:cNvPicPr>
                <a:picLocks noGrp="1" noRot="1" noChangeAspect="1" noMove="1" noResize="1" noEditPoints="1" noAdjustHandles="1" noChangeArrowheads="1" noChangeShapeType="1" noCrop="1"/>
              </p:cNvPicPr>
              <p:nvPr/>
            </p:nvPicPr>
            <p:blipFill>
              <a:blip r:embed="rId8"/>
              <a:stretch>
                <a:fillRect/>
              </a:stretch>
            </p:blipFill>
            <p:spPr>
              <a:xfrm>
                <a:off x="6173687" y="1871274"/>
                <a:ext cx="1454069" cy="17699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D5D189DB-D38D-9235-717E-C5688FF2E22D}"/>
                  </a:ext>
                </a:extLst>
              </p:cNvPr>
              <p:cNvGraphicFramePr>
                <a:graphicFrameLocks noChangeAspect="1"/>
              </p:cNvGraphicFramePr>
              <p:nvPr>
                <p:extLst>
                  <p:ext uri="{D42A27DB-BD31-4B8C-83A1-F6EECF244321}">
                    <p14:modId xmlns:p14="http://schemas.microsoft.com/office/powerpoint/2010/main" val="1026296672"/>
                  </p:ext>
                </p:extLst>
              </p:nvPr>
            </p:nvGraphicFramePr>
            <p:xfrm>
              <a:off x="8479633" y="1933279"/>
              <a:ext cx="3026570" cy="1645919"/>
            </p:xfrm>
            <a:graphic>
              <a:graphicData uri="http://schemas.microsoft.com/office/drawing/2017/model3d">
                <am3d:model3d r:embed="rId9">
                  <am3d:spPr>
                    <a:xfrm>
                      <a:off x="0" y="0"/>
                      <a:ext cx="3026570" cy="1645919"/>
                    </a:xfrm>
                    <a:prstGeom prst="rect">
                      <a:avLst/>
                    </a:prstGeom>
                  </am3d:spPr>
                  <am3d:camera>
                    <am3d:pos x="0" y="0" z="52400330"/>
                    <am3d:up dx="0" dy="36000000" dz="0"/>
                    <am3d:lookAt x="0" y="0" z="0"/>
                    <am3d:perspective fov="2700000"/>
                  </am3d:camera>
                  <am3d:trans>
                    <am3d:meterPerModelUnit n="23809" d="1000000"/>
                    <am3d:preTrans dx="0" dy="52" dz="-5142853"/>
                    <am3d:scale>
                      <am3d:sx n="1000000" d="1000000"/>
                      <am3d:sy n="1000000" d="1000000"/>
                      <am3d:sz n="1000000" d="1000000"/>
                    </am3d:scale>
                    <am3d:rot ax="8700000" ay="-1800000" az="-9600000"/>
                    <am3d:postTrans dx="0" dy="0" dz="0"/>
                  </am3d:trans>
                  <am3d:raster rName="Office3DRenderer" rVer="16.0.8326">
                    <am3d:blip r:embed="rId10"/>
                  </am3d:raster>
                  <am3d:objViewport viewportSz="30772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D5D189DB-D38D-9235-717E-C5688FF2E22D}"/>
                  </a:ext>
                </a:extLst>
              </p:cNvPr>
              <p:cNvPicPr>
                <a:picLocks noGrp="1" noRot="1" noChangeAspect="1" noMove="1" noResize="1" noEditPoints="1" noAdjustHandles="1" noChangeArrowheads="1" noChangeShapeType="1" noCrop="1"/>
              </p:cNvPicPr>
              <p:nvPr/>
            </p:nvPicPr>
            <p:blipFill>
              <a:blip r:embed="rId10"/>
              <a:stretch>
                <a:fillRect/>
              </a:stretch>
            </p:blipFill>
            <p:spPr>
              <a:xfrm>
                <a:off x="8479633" y="1933279"/>
                <a:ext cx="3026570" cy="1645919"/>
              </a:xfrm>
              <a:prstGeom prst="rect">
                <a:avLst/>
              </a:prstGeom>
            </p:spPr>
          </p:pic>
        </mc:Fallback>
      </mc:AlternateContent>
      <p:sp>
        <p:nvSpPr>
          <p:cNvPr id="12" name="TextBox 11">
            <a:extLst>
              <a:ext uri="{FF2B5EF4-FFF2-40B4-BE49-F238E27FC236}">
                <a16:creationId xmlns:a16="http://schemas.microsoft.com/office/drawing/2014/main" id="{10431752-F1BC-D857-7670-224108951412}"/>
              </a:ext>
            </a:extLst>
          </p:cNvPr>
          <p:cNvSpPr txBox="1"/>
          <p:nvPr/>
        </p:nvSpPr>
        <p:spPr>
          <a:xfrm>
            <a:off x="729693" y="4066938"/>
            <a:ext cx="2335921" cy="1754326"/>
          </a:xfrm>
          <a:prstGeom prst="rect">
            <a:avLst/>
          </a:prstGeom>
          <a:noFill/>
        </p:spPr>
        <p:txBody>
          <a:bodyPr wrap="square">
            <a:spAutoFit/>
          </a:bodyPr>
          <a:lstStyle/>
          <a:p>
            <a:pPr algn="ctr"/>
            <a:r>
              <a:rPr lang="en-US" sz="1800" b="1" dirty="0"/>
              <a:t>This Wheel will get treated</a:t>
            </a:r>
          </a:p>
          <a:p>
            <a:pPr algn="ctr"/>
            <a:r>
              <a:rPr lang="en-US" b="1" dirty="0"/>
              <a:t>Like simple bicycle which will move</a:t>
            </a:r>
          </a:p>
          <a:p>
            <a:pPr algn="ctr"/>
            <a:r>
              <a:rPr lang="en-US" sz="1800" b="1" dirty="0"/>
              <a:t>The connection between X and Y</a:t>
            </a:r>
          </a:p>
        </p:txBody>
      </p:sp>
      <p:sp>
        <p:nvSpPr>
          <p:cNvPr id="13" name="TextBox 12">
            <a:extLst>
              <a:ext uri="{FF2B5EF4-FFF2-40B4-BE49-F238E27FC236}">
                <a16:creationId xmlns:a16="http://schemas.microsoft.com/office/drawing/2014/main" id="{CF4981A7-DBB7-0F56-2EB6-E0BDACD1C39B}"/>
              </a:ext>
            </a:extLst>
          </p:cNvPr>
          <p:cNvSpPr txBox="1"/>
          <p:nvPr/>
        </p:nvSpPr>
        <p:spPr>
          <a:xfrm>
            <a:off x="3297080" y="4066938"/>
            <a:ext cx="2335921" cy="1477328"/>
          </a:xfrm>
          <a:prstGeom prst="rect">
            <a:avLst/>
          </a:prstGeom>
          <a:noFill/>
        </p:spPr>
        <p:txBody>
          <a:bodyPr wrap="square">
            <a:spAutoFit/>
          </a:bodyPr>
          <a:lstStyle/>
          <a:p>
            <a:pPr algn="ctr"/>
            <a:r>
              <a:rPr lang="en-US" sz="1800" b="1" dirty="0"/>
              <a:t>This Gear will handle</a:t>
            </a:r>
            <a:endParaRPr lang="en-US" b="1" dirty="0"/>
          </a:p>
          <a:p>
            <a:pPr algn="ctr"/>
            <a:r>
              <a:rPr lang="en-US" sz="1800" b="1" dirty="0"/>
              <a:t>The moves of stepper for the 3 parts, the x stepper, the y stepper and z stepper</a:t>
            </a:r>
          </a:p>
        </p:txBody>
      </p:sp>
      <p:sp>
        <p:nvSpPr>
          <p:cNvPr id="14" name="TextBox 13">
            <a:extLst>
              <a:ext uri="{FF2B5EF4-FFF2-40B4-BE49-F238E27FC236}">
                <a16:creationId xmlns:a16="http://schemas.microsoft.com/office/drawing/2014/main" id="{09FDC9AE-2D97-A0C9-0584-D8A0A36F3E86}"/>
              </a:ext>
            </a:extLst>
          </p:cNvPr>
          <p:cNvSpPr txBox="1"/>
          <p:nvPr/>
        </p:nvSpPr>
        <p:spPr>
          <a:xfrm>
            <a:off x="5732760" y="4066938"/>
            <a:ext cx="2335921" cy="1477328"/>
          </a:xfrm>
          <a:prstGeom prst="rect">
            <a:avLst/>
          </a:prstGeom>
          <a:noFill/>
        </p:spPr>
        <p:txBody>
          <a:bodyPr wrap="square">
            <a:spAutoFit/>
          </a:bodyPr>
          <a:lstStyle/>
          <a:p>
            <a:pPr algn="ctr"/>
            <a:r>
              <a:rPr lang="en-US" sz="1800" b="1" dirty="0"/>
              <a:t>This Holder will</a:t>
            </a:r>
            <a:endParaRPr lang="en-US" b="1" dirty="0"/>
          </a:p>
          <a:p>
            <a:pPr algn="ctr"/>
            <a:r>
              <a:rPr lang="en-US" sz="1800" b="1" dirty="0"/>
              <a:t>Keep the pen safe for writing without any trouble, and will relate to Z Stepper</a:t>
            </a:r>
          </a:p>
        </p:txBody>
      </p:sp>
      <p:sp>
        <p:nvSpPr>
          <p:cNvPr id="15" name="TextBox 14">
            <a:extLst>
              <a:ext uri="{FF2B5EF4-FFF2-40B4-BE49-F238E27FC236}">
                <a16:creationId xmlns:a16="http://schemas.microsoft.com/office/drawing/2014/main" id="{F390BF16-D809-EEA5-0FE0-5227FCD771F5}"/>
              </a:ext>
            </a:extLst>
          </p:cNvPr>
          <p:cNvSpPr txBox="1"/>
          <p:nvPr/>
        </p:nvSpPr>
        <p:spPr>
          <a:xfrm>
            <a:off x="8824957" y="4066938"/>
            <a:ext cx="2335921" cy="2031325"/>
          </a:xfrm>
          <a:prstGeom prst="rect">
            <a:avLst/>
          </a:prstGeom>
          <a:noFill/>
        </p:spPr>
        <p:txBody>
          <a:bodyPr wrap="square">
            <a:spAutoFit/>
          </a:bodyPr>
          <a:lstStyle/>
          <a:p>
            <a:pPr algn="ctr"/>
            <a:r>
              <a:rPr lang="en-US" sz="1800" b="1" dirty="0"/>
              <a:t>This Component will relate to the wheel to treat it totally like simple bicycle, this will save the power of stepper and sill move </a:t>
            </a:r>
            <a:r>
              <a:rPr lang="en-US" b="1" dirty="0"/>
              <a:t>the pen smoothly.</a:t>
            </a:r>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75270668-94B3-2E6A-83AF-AB6F95598624}"/>
                  </a:ext>
                </a:extLst>
              </p:cNvPr>
              <p:cNvGraphicFramePr>
                <a:graphicFrameLocks noChangeAspect="1"/>
              </p:cNvGraphicFramePr>
              <p:nvPr>
                <p:extLst>
                  <p:ext uri="{D42A27DB-BD31-4B8C-83A1-F6EECF244321}">
                    <p14:modId xmlns:p14="http://schemas.microsoft.com/office/powerpoint/2010/main" val="1801365976"/>
                  </p:ext>
                </p:extLst>
              </p:nvPr>
            </p:nvGraphicFramePr>
            <p:xfrm rot="5400000">
              <a:off x="6569152" y="-823087"/>
              <a:ext cx="462570" cy="2334871"/>
            </p:xfrm>
            <a:graphic>
              <a:graphicData uri="http://schemas.microsoft.com/office/drawing/2017/model3d">
                <am3d:model3d r:embed="rId11">
                  <am3d:spPr>
                    <a:xfrm rot="5400000">
                      <a:off x="0" y="0"/>
                      <a:ext cx="462570" cy="2334871"/>
                    </a:xfrm>
                    <a:prstGeom prst="rect">
                      <a:avLst/>
                    </a:prstGeom>
                  </am3d:spPr>
                  <am3d:camera>
                    <am3d:pos x="0" y="0" z="48050941"/>
                    <am3d:up dx="0" dy="36000000" dz="0"/>
                    <am3d:lookAt x="0" y="0" z="0"/>
                    <am3d:perspective fov="2700000"/>
                  </am3d:camera>
                  <am3d:trans>
                    <am3d:meterPerModelUnit n="4716" d="1000000"/>
                    <am3d:preTrans dx="0" dy="0" dz="-1188679"/>
                    <am3d:scale>
                      <am3d:sx n="1000000" d="1000000"/>
                      <am3d:sy n="1000000" d="1000000"/>
                      <am3d:sz n="1000000" d="1000000"/>
                    </am3d:scale>
                    <am3d:rot/>
                    <am3d:postTrans dx="0" dy="0" dz="0"/>
                  </am3d:trans>
                  <am3d:raster rName="Office3DRenderer" rVer="16.0.8326">
                    <am3d:blip r:embed="rId12"/>
                  </am3d:raster>
                  <am3d:objViewport viewportSz="25184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75270668-94B3-2E6A-83AF-AB6F95598624}"/>
                  </a:ext>
                </a:extLst>
              </p:cNvPr>
              <p:cNvPicPr>
                <a:picLocks noGrp="1" noRot="1" noChangeAspect="1" noMove="1" noResize="1" noEditPoints="1" noAdjustHandles="1" noChangeArrowheads="1" noChangeShapeType="1" noCrop="1"/>
              </p:cNvPicPr>
              <p:nvPr/>
            </p:nvPicPr>
            <p:blipFill>
              <a:blip r:embed="rId12"/>
              <a:stretch>
                <a:fillRect/>
              </a:stretch>
            </p:blipFill>
            <p:spPr>
              <a:xfrm rot="5400000">
                <a:off x="6569152" y="-823087"/>
                <a:ext cx="462570" cy="23348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16B2BD24-8619-0517-FDF0-B440FA72324F}"/>
                  </a:ext>
                </a:extLst>
              </p:cNvPr>
              <p:cNvGraphicFramePr/>
              <p:nvPr>
                <p:extLst>
                  <p:ext uri="{D42A27DB-BD31-4B8C-83A1-F6EECF244321}">
                    <p14:modId xmlns:p14="http://schemas.microsoft.com/office/powerpoint/2010/main" val="1841065640"/>
                  </p:ext>
                </p:extLst>
              </p:nvPr>
            </p:nvGraphicFramePr>
            <p:xfrm rot="10800000">
              <a:off x="5658693" y="563386"/>
              <a:ext cx="2283488" cy="906851"/>
            </p:xfrm>
            <a:graphic>
              <a:graphicData uri="http://schemas.microsoft.com/office/drawing/2017/model3d">
                <am3d:model3d r:embed="rId13">
                  <am3d:spPr>
                    <a:xfrm rot="10800000">
                      <a:off x="0" y="0"/>
                      <a:ext cx="2283488" cy="906851"/>
                    </a:xfrm>
                    <a:prstGeom prst="rect">
                      <a:avLst/>
                    </a:prstGeom>
                  </am3d:spPr>
                  <am3d:camera>
                    <am3d:pos x="0" y="0" z="49285500"/>
                    <am3d:up dx="0" dy="36000000" dz="0"/>
                    <am3d:lookAt x="0" y="0" z="0"/>
                    <am3d:perspective fov="2700000"/>
                  </am3d:camera>
                  <am3d:trans>
                    <am3d:meterPerModelUnit n="5000" d="1000000"/>
                    <am3d:preTrans dx="0" dy="0" dz="-1260000"/>
                    <am3d:scale>
                      <am3d:sx n="1000000" d="1000000"/>
                      <am3d:sy n="1000000" d="1000000"/>
                      <am3d:sz n="1000000" d="1000000"/>
                    </am3d:scale>
                    <am3d:rot/>
                    <am3d:postTrans dx="0" dy="0" dz="0"/>
                  </am3d:trans>
                  <am3d:raster rName="Office3DRenderer" rVer="16.0.8326">
                    <am3d:blip r:embed="rId14"/>
                  </am3d:raster>
                  <am3d:objViewport viewportSz="25236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16B2BD24-8619-0517-FDF0-B440FA72324F}"/>
                  </a:ext>
                </a:extLst>
              </p:cNvPr>
              <p:cNvPicPr>
                <a:picLocks noGrp="1" noRot="1" noChangeAspect="1" noMove="1" noResize="1" noEditPoints="1" noAdjustHandles="1" noChangeArrowheads="1" noChangeShapeType="1" noCrop="1"/>
              </p:cNvPicPr>
              <p:nvPr/>
            </p:nvPicPr>
            <p:blipFill>
              <a:blip r:embed="rId14"/>
              <a:stretch>
                <a:fillRect/>
              </a:stretch>
            </p:blipFill>
            <p:spPr>
              <a:xfrm rot="10800000">
                <a:off x="5658693" y="563386"/>
                <a:ext cx="2283488" cy="9068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79E4475D-D515-21DF-8349-DE6C1B70F080}"/>
                  </a:ext>
                </a:extLst>
              </p:cNvPr>
              <p:cNvGraphicFramePr/>
              <p:nvPr>
                <p:extLst>
                  <p:ext uri="{D42A27DB-BD31-4B8C-83A1-F6EECF244321}">
                    <p14:modId xmlns:p14="http://schemas.microsoft.com/office/powerpoint/2010/main" val="902315863"/>
                  </p:ext>
                </p:extLst>
              </p:nvPr>
            </p:nvGraphicFramePr>
            <p:xfrm>
              <a:off x="8248901" y="76095"/>
              <a:ext cx="2335921" cy="550469"/>
            </p:xfrm>
            <a:graphic>
              <a:graphicData uri="http://schemas.microsoft.com/office/drawing/2017/model3d">
                <am3d:model3d r:embed="rId15">
                  <am3d:spPr>
                    <a:xfrm>
                      <a:off x="0" y="0"/>
                      <a:ext cx="2335921" cy="550469"/>
                    </a:xfrm>
                    <a:prstGeom prst="rect">
                      <a:avLst/>
                    </a:prstGeom>
                  </am3d:spPr>
                  <am3d:camera>
                    <am3d:pos x="0" y="0" z="47855900"/>
                    <am3d:up dx="0" dy="36000000" dz="0"/>
                    <am3d:lookAt x="0" y="0" z="0"/>
                    <am3d:perspective fov="2700000"/>
                  </am3d:camera>
                  <am3d:trans>
                    <am3d:meterPerModelUnit n="5102" d="1000000"/>
                    <am3d:preTrans dx="0" dy="5" dz="-872450"/>
                    <am3d:scale>
                      <am3d:sx n="1000000" d="1000000"/>
                      <am3d:sy n="1000000" d="1000000"/>
                      <am3d:sz n="1000000" d="1000000"/>
                    </am3d:scale>
                    <am3d:rot/>
                    <am3d:postTrans dx="0" dy="0" dz="0"/>
                  </am3d:trans>
                  <am3d:raster rName="Office3DRenderer" rVer="16.0.8326">
                    <am3d:blip r:embed="rId16"/>
                  </am3d:raster>
                  <am3d:objViewport viewportSz="25255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79E4475D-D515-21DF-8349-DE6C1B70F080}"/>
                  </a:ext>
                </a:extLst>
              </p:cNvPr>
              <p:cNvPicPr>
                <a:picLocks noGrp="1" noRot="1" noChangeAspect="1" noMove="1" noResize="1" noEditPoints="1" noAdjustHandles="1" noChangeArrowheads="1" noChangeShapeType="1" noCrop="1"/>
              </p:cNvPicPr>
              <p:nvPr/>
            </p:nvPicPr>
            <p:blipFill>
              <a:blip r:embed="rId16"/>
              <a:stretch>
                <a:fillRect/>
              </a:stretch>
            </p:blipFill>
            <p:spPr>
              <a:xfrm>
                <a:off x="8248901" y="76095"/>
                <a:ext cx="2335921" cy="5504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347DC770-5849-530F-07B9-F082956AE1C2}"/>
                  </a:ext>
                </a:extLst>
              </p:cNvPr>
              <p:cNvGraphicFramePr/>
              <p:nvPr>
                <p:extLst>
                  <p:ext uri="{D42A27DB-BD31-4B8C-83A1-F6EECF244321}">
                    <p14:modId xmlns:p14="http://schemas.microsoft.com/office/powerpoint/2010/main" val="330128224"/>
                  </p:ext>
                </p:extLst>
              </p:nvPr>
            </p:nvGraphicFramePr>
            <p:xfrm rot="16200000">
              <a:off x="9136879" y="-267482"/>
              <a:ext cx="559964" cy="2387169"/>
            </p:xfrm>
            <a:graphic>
              <a:graphicData uri="http://schemas.microsoft.com/office/drawing/2017/model3d">
                <am3d:model3d r:embed="rId17">
                  <am3d:spPr>
                    <a:xfrm rot="16200000">
                      <a:off x="0" y="0"/>
                      <a:ext cx="559964" cy="2387169"/>
                    </a:xfrm>
                    <a:prstGeom prst="rect">
                      <a:avLst/>
                    </a:prstGeom>
                  </am3d:spPr>
                  <am3d:camera>
                    <am3d:pos x="0" y="0" z="48133086"/>
                    <am3d:up dx="0" dy="36000000" dz="0"/>
                    <am3d:lookAt x="0" y="0" z="0"/>
                    <am3d:perspective fov="2700000"/>
                  </am3d:camera>
                  <am3d:trans>
                    <am3d:meterPerModelUnit n="5102" d="1000000"/>
                    <am3d:preTrans dx="0" dy="0" dz="-2158163"/>
                    <am3d:scale>
                      <am3d:sx n="1000000" d="1000000"/>
                      <am3d:sy n="1000000" d="1000000"/>
                      <am3d:sz n="1000000" d="1000000"/>
                    </am3d:scale>
                    <am3d:rot/>
                    <am3d:postTrans dx="0" dy="0" dz="0"/>
                  </am3d:trans>
                  <am3d:raster rName="Office3DRenderer" rVer="16.0.8326">
                    <am3d:blip r:embed="rId18"/>
                  </am3d:raster>
                  <am3d:objViewport viewportSz="2525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347DC770-5849-530F-07B9-F082956AE1C2}"/>
                  </a:ext>
                </a:extLst>
              </p:cNvPr>
              <p:cNvPicPr>
                <a:picLocks noGrp="1" noRot="1" noChangeAspect="1" noMove="1" noResize="1" noEditPoints="1" noAdjustHandles="1" noChangeArrowheads="1" noChangeShapeType="1" noCrop="1"/>
              </p:cNvPicPr>
              <p:nvPr/>
            </p:nvPicPr>
            <p:blipFill>
              <a:blip r:embed="rId18"/>
              <a:stretch>
                <a:fillRect/>
              </a:stretch>
            </p:blipFill>
            <p:spPr>
              <a:xfrm rot="16200000">
                <a:off x="9136879" y="-267482"/>
                <a:ext cx="559964" cy="2387169"/>
              </a:xfrm>
              <a:prstGeom prst="rect">
                <a:avLst/>
              </a:prstGeom>
            </p:spPr>
          </p:pic>
        </mc:Fallback>
      </mc:AlternateContent>
      <p:grpSp>
        <p:nvGrpSpPr>
          <p:cNvPr id="4" name="Group 3">
            <a:extLst>
              <a:ext uri="{FF2B5EF4-FFF2-40B4-BE49-F238E27FC236}">
                <a16:creationId xmlns:a16="http://schemas.microsoft.com/office/drawing/2014/main" id="{87213C9E-EC6D-8115-638A-E1F54328D7A6}"/>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3D Parts in our CNC Plotter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280598D4-8072-201E-C497-5BA7141B6796}"/>
                  </a:ext>
                </a:extLst>
              </p:cNvPr>
              <p:cNvGraphicFramePr>
                <a:graphicFrameLocks noChangeAspect="1"/>
              </p:cNvGraphicFramePr>
              <p:nvPr>
                <p:extLst>
                  <p:ext uri="{D42A27DB-BD31-4B8C-83A1-F6EECF244321}">
                    <p14:modId xmlns:p14="http://schemas.microsoft.com/office/powerpoint/2010/main" val="2305472934"/>
                  </p:ext>
                </p:extLst>
              </p:nvPr>
            </p:nvGraphicFramePr>
            <p:xfrm>
              <a:off x="8835266" y="919763"/>
              <a:ext cx="943866" cy="906852"/>
            </p:xfrm>
            <a:graphic>
              <a:graphicData uri="http://schemas.microsoft.com/office/drawing/2017/model3d">
                <am3d:model3d r:embed="rId19">
                  <am3d:spPr>
                    <a:xfrm>
                      <a:off x="0" y="0"/>
                      <a:ext cx="943866" cy="906852"/>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20"/>
                  </am3d:raster>
                  <am3d:objViewport viewportSz="14874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280598D4-8072-201E-C497-5BA7141B6796}"/>
                  </a:ext>
                </a:extLst>
              </p:cNvPr>
              <p:cNvPicPr>
                <a:picLocks noGrp="1" noRot="1" noChangeAspect="1" noMove="1" noResize="1" noEditPoints="1" noAdjustHandles="1" noChangeArrowheads="1" noChangeShapeType="1" noCrop="1"/>
              </p:cNvPicPr>
              <p:nvPr/>
            </p:nvPicPr>
            <p:blipFill>
              <a:blip r:embed="rId20"/>
              <a:stretch>
                <a:fillRect/>
              </a:stretch>
            </p:blipFill>
            <p:spPr>
              <a:xfrm>
                <a:off x="8835266" y="919763"/>
                <a:ext cx="943866" cy="906852"/>
              </a:xfrm>
              <a:prstGeom prst="rect">
                <a:avLst/>
              </a:prstGeom>
            </p:spPr>
          </p:pic>
        </mc:Fallback>
      </mc:AlternateContent>
    </p:spTree>
    <p:extLst>
      <p:ext uri="{BB962C8B-B14F-4D97-AF65-F5344CB8AC3E}">
        <p14:creationId xmlns:p14="http://schemas.microsoft.com/office/powerpoint/2010/main" val="385756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75270668-94B3-2E6A-83AF-AB6F95598624}"/>
                  </a:ext>
                </a:extLst>
              </p:cNvPr>
              <p:cNvGraphicFramePr>
                <a:graphicFrameLocks noChangeAspect="1"/>
              </p:cNvGraphicFramePr>
              <p:nvPr/>
            </p:nvGraphicFramePr>
            <p:xfrm rot="5400000">
              <a:off x="6569152" y="-823087"/>
              <a:ext cx="462570" cy="2334871"/>
            </p:xfrm>
            <a:graphic>
              <a:graphicData uri="http://schemas.microsoft.com/office/drawing/2017/model3d">
                <am3d:model3d r:embed="rId3">
                  <am3d:spPr>
                    <a:xfrm rot="5400000">
                      <a:off x="0" y="0"/>
                      <a:ext cx="462570" cy="2334871"/>
                    </a:xfrm>
                    <a:prstGeom prst="rect">
                      <a:avLst/>
                    </a:prstGeom>
                  </am3d:spPr>
                  <am3d:camera>
                    <am3d:pos x="0" y="0" z="48050941"/>
                    <am3d:up dx="0" dy="36000000" dz="0"/>
                    <am3d:lookAt x="0" y="0" z="0"/>
                    <am3d:perspective fov="2700000"/>
                  </am3d:camera>
                  <am3d:trans>
                    <am3d:meterPerModelUnit n="4716" d="1000000"/>
                    <am3d:preTrans dx="0" dy="0" dz="-1188679"/>
                    <am3d:scale>
                      <am3d:sx n="1000000" d="1000000"/>
                      <am3d:sy n="1000000" d="1000000"/>
                      <am3d:sz n="1000000" d="1000000"/>
                    </am3d:scale>
                    <am3d:rot/>
                    <am3d:postTrans dx="0" dy="0" dz="0"/>
                  </am3d:trans>
                  <am3d:raster rName="Office3DRenderer" rVer="16.0.8326">
                    <am3d:blip r:embed="rId4"/>
                  </am3d:raster>
                  <am3d:objViewport viewportSz="25184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75270668-94B3-2E6A-83AF-AB6F95598624}"/>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6569152" y="-823087"/>
                <a:ext cx="462570" cy="23348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16B2BD24-8619-0517-FDF0-B440FA72324F}"/>
                  </a:ext>
                </a:extLst>
              </p:cNvPr>
              <p:cNvGraphicFramePr/>
              <p:nvPr/>
            </p:nvGraphicFramePr>
            <p:xfrm rot="10800000">
              <a:off x="5658693" y="563386"/>
              <a:ext cx="2283488" cy="906851"/>
            </p:xfrm>
            <a:graphic>
              <a:graphicData uri="http://schemas.microsoft.com/office/drawing/2017/model3d">
                <am3d:model3d r:embed="rId5">
                  <am3d:spPr>
                    <a:xfrm rot="10800000">
                      <a:off x="0" y="0"/>
                      <a:ext cx="2283488" cy="906851"/>
                    </a:xfrm>
                    <a:prstGeom prst="rect">
                      <a:avLst/>
                    </a:prstGeom>
                  </am3d:spPr>
                  <am3d:camera>
                    <am3d:pos x="0" y="0" z="49285500"/>
                    <am3d:up dx="0" dy="36000000" dz="0"/>
                    <am3d:lookAt x="0" y="0" z="0"/>
                    <am3d:perspective fov="2700000"/>
                  </am3d:camera>
                  <am3d:trans>
                    <am3d:meterPerModelUnit n="5000" d="1000000"/>
                    <am3d:preTrans dx="0" dy="0" dz="-1260000"/>
                    <am3d:scale>
                      <am3d:sx n="1000000" d="1000000"/>
                      <am3d:sy n="1000000" d="1000000"/>
                      <am3d:sz n="1000000" d="1000000"/>
                    </am3d:scale>
                    <am3d:rot/>
                    <am3d:postTrans dx="0" dy="0" dz="0"/>
                  </am3d:trans>
                  <am3d:raster rName="Office3DRenderer" rVer="16.0.8326">
                    <am3d:blip r:embed="rId6"/>
                  </am3d:raster>
                  <am3d:objViewport viewportSz="25236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16B2BD24-8619-0517-FDF0-B440FA72324F}"/>
                  </a:ext>
                </a:extLst>
              </p:cNvPr>
              <p:cNvPicPr>
                <a:picLocks noGrp="1" noRot="1" noChangeAspect="1" noMove="1" noResize="1" noEditPoints="1" noAdjustHandles="1" noChangeArrowheads="1" noChangeShapeType="1" noCrop="1"/>
              </p:cNvPicPr>
              <p:nvPr/>
            </p:nvPicPr>
            <p:blipFill>
              <a:blip r:embed="rId6"/>
              <a:stretch>
                <a:fillRect/>
              </a:stretch>
            </p:blipFill>
            <p:spPr>
              <a:xfrm rot="10800000">
                <a:off x="5658693" y="563386"/>
                <a:ext cx="2283488" cy="9068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79E4475D-D515-21DF-8349-DE6C1B70F080}"/>
                  </a:ext>
                </a:extLst>
              </p:cNvPr>
              <p:cNvGraphicFramePr/>
              <p:nvPr/>
            </p:nvGraphicFramePr>
            <p:xfrm>
              <a:off x="8248901" y="76095"/>
              <a:ext cx="2335921" cy="550469"/>
            </p:xfrm>
            <a:graphic>
              <a:graphicData uri="http://schemas.microsoft.com/office/drawing/2017/model3d">
                <am3d:model3d r:embed="rId7">
                  <am3d:spPr>
                    <a:xfrm>
                      <a:off x="0" y="0"/>
                      <a:ext cx="2335921" cy="550469"/>
                    </a:xfrm>
                    <a:prstGeom prst="rect">
                      <a:avLst/>
                    </a:prstGeom>
                  </am3d:spPr>
                  <am3d:camera>
                    <am3d:pos x="0" y="0" z="47855900"/>
                    <am3d:up dx="0" dy="36000000" dz="0"/>
                    <am3d:lookAt x="0" y="0" z="0"/>
                    <am3d:perspective fov="2700000"/>
                  </am3d:camera>
                  <am3d:trans>
                    <am3d:meterPerModelUnit n="5102" d="1000000"/>
                    <am3d:preTrans dx="0" dy="5" dz="-872450"/>
                    <am3d:scale>
                      <am3d:sx n="1000000" d="1000000"/>
                      <am3d:sy n="1000000" d="1000000"/>
                      <am3d:sz n="1000000" d="1000000"/>
                    </am3d:scale>
                    <am3d:rot/>
                    <am3d:postTrans dx="0" dy="0" dz="0"/>
                  </am3d:trans>
                  <am3d:raster rName="Office3DRenderer" rVer="16.0.8326">
                    <am3d:blip r:embed="rId8"/>
                  </am3d:raster>
                  <am3d:objViewport viewportSz="25255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79E4475D-D515-21DF-8349-DE6C1B70F080}"/>
                  </a:ext>
                </a:extLst>
              </p:cNvPr>
              <p:cNvPicPr>
                <a:picLocks noGrp="1" noRot="1" noChangeAspect="1" noMove="1" noResize="1" noEditPoints="1" noAdjustHandles="1" noChangeArrowheads="1" noChangeShapeType="1" noCrop="1"/>
              </p:cNvPicPr>
              <p:nvPr/>
            </p:nvPicPr>
            <p:blipFill>
              <a:blip r:embed="rId8"/>
              <a:stretch>
                <a:fillRect/>
              </a:stretch>
            </p:blipFill>
            <p:spPr>
              <a:xfrm>
                <a:off x="8248901" y="76095"/>
                <a:ext cx="2335921" cy="5504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347DC770-5849-530F-07B9-F082956AE1C2}"/>
                  </a:ext>
                </a:extLst>
              </p:cNvPr>
              <p:cNvGraphicFramePr/>
              <p:nvPr/>
            </p:nvGraphicFramePr>
            <p:xfrm rot="16200000">
              <a:off x="9136879" y="-267482"/>
              <a:ext cx="559964" cy="2387169"/>
            </p:xfrm>
            <a:graphic>
              <a:graphicData uri="http://schemas.microsoft.com/office/drawing/2017/model3d">
                <am3d:model3d r:embed="rId9">
                  <am3d:spPr>
                    <a:xfrm rot="16200000">
                      <a:off x="0" y="0"/>
                      <a:ext cx="559964" cy="2387169"/>
                    </a:xfrm>
                    <a:prstGeom prst="rect">
                      <a:avLst/>
                    </a:prstGeom>
                  </am3d:spPr>
                  <am3d:camera>
                    <am3d:pos x="0" y="0" z="48133086"/>
                    <am3d:up dx="0" dy="36000000" dz="0"/>
                    <am3d:lookAt x="0" y="0" z="0"/>
                    <am3d:perspective fov="2700000"/>
                  </am3d:camera>
                  <am3d:trans>
                    <am3d:meterPerModelUnit n="5102" d="1000000"/>
                    <am3d:preTrans dx="0" dy="0" dz="-2158163"/>
                    <am3d:scale>
                      <am3d:sx n="1000000" d="1000000"/>
                      <am3d:sy n="1000000" d="1000000"/>
                      <am3d:sz n="1000000" d="1000000"/>
                    </am3d:scale>
                    <am3d:rot/>
                    <am3d:postTrans dx="0" dy="0" dz="0"/>
                  </am3d:trans>
                  <am3d:raster rName="Office3DRenderer" rVer="16.0.8326">
                    <am3d:blip r:embed="rId10"/>
                  </am3d:raster>
                  <am3d:objViewport viewportSz="2525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347DC770-5849-530F-07B9-F082956AE1C2}"/>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136879" y="-267482"/>
                <a:ext cx="559964" cy="2387169"/>
              </a:xfrm>
              <a:prstGeom prst="rect">
                <a:avLst/>
              </a:prstGeom>
            </p:spPr>
          </p:pic>
        </mc:Fallback>
      </mc:AlternateContent>
      <p:grpSp>
        <p:nvGrpSpPr>
          <p:cNvPr id="4" name="Group 3">
            <a:extLst>
              <a:ext uri="{FF2B5EF4-FFF2-40B4-BE49-F238E27FC236}">
                <a16:creationId xmlns:a16="http://schemas.microsoft.com/office/drawing/2014/main" id="{87213C9E-EC6D-8115-638A-E1F54328D7A6}"/>
              </a:ext>
            </a:extLst>
          </p:cNvPr>
          <p:cNvGrpSpPr/>
          <p:nvPr/>
        </p:nvGrpSpPr>
        <p:grpSpPr>
          <a:xfrm rot="10800000">
            <a:off x="-1549" y="147294"/>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Let’s Connect Together!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101FEED4-E543-9088-F00D-0571F44F498F}"/>
                  </a:ext>
                </a:extLst>
              </p:cNvPr>
              <p:cNvGraphicFramePr>
                <a:graphicFrameLocks noChangeAspect="1"/>
              </p:cNvGraphicFramePr>
              <p:nvPr>
                <p:extLst>
                  <p:ext uri="{D42A27DB-BD31-4B8C-83A1-F6EECF244321}">
                    <p14:modId xmlns:p14="http://schemas.microsoft.com/office/powerpoint/2010/main" val="3274057981"/>
                  </p:ext>
                </p:extLst>
              </p:nvPr>
            </p:nvGraphicFramePr>
            <p:xfrm>
              <a:off x="9691912" y="1375956"/>
              <a:ext cx="748785" cy="766199"/>
            </p:xfrm>
            <a:graphic>
              <a:graphicData uri="http://schemas.microsoft.com/office/drawing/2017/model3d">
                <am3d:model3d r:embed="rId11">
                  <am3d:spPr>
                    <a:xfrm>
                      <a:off x="0" y="0"/>
                      <a:ext cx="748785" cy="766199"/>
                    </a:xfrm>
                    <a:prstGeom prst="rect">
                      <a:avLst/>
                    </a:prstGeom>
                  </am3d:spPr>
                  <am3d:camera>
                    <am3d:pos x="0" y="0" z="68123976"/>
                    <am3d:up dx="0" dy="36000000" dz="0"/>
                    <am3d:lookAt x="0" y="0" z="0"/>
                    <am3d:perspective fov="2700000"/>
                  </am3d:camera>
                  <am3d:trans>
                    <am3d:meterPerModelUnit n="62500" d="1000000"/>
                    <am3d:preTrans dx="0" dy="0" dz="-5624991"/>
                    <am3d:scale>
                      <am3d:sx n="1000000" d="1000000"/>
                      <am3d:sy n="1000000" d="1000000"/>
                      <am3d:sz n="1000000" d="1000000"/>
                    </am3d:scale>
                    <am3d:rot ax="-2581069" ay="753340" az="-687998"/>
                    <am3d:postTrans dx="0" dy="0" dz="0"/>
                  </am3d:trans>
                  <am3d:raster rName="Office3DRenderer" rVer="16.0.8326">
                    <am3d:blip r:embed="rId12"/>
                  </am3d:raster>
                  <am3d:objViewport viewportSz="9925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101FEED4-E543-9088-F00D-0571F44F498F}"/>
                  </a:ext>
                </a:extLst>
              </p:cNvPr>
              <p:cNvPicPr>
                <a:picLocks noGrp="1" noRot="1" noChangeAspect="1" noMove="1" noResize="1" noEditPoints="1" noAdjustHandles="1" noChangeArrowheads="1" noChangeShapeType="1" noCrop="1"/>
              </p:cNvPicPr>
              <p:nvPr/>
            </p:nvPicPr>
            <p:blipFill>
              <a:blip r:embed="rId12"/>
              <a:stretch>
                <a:fillRect/>
              </a:stretch>
            </p:blipFill>
            <p:spPr>
              <a:xfrm>
                <a:off x="9691912" y="1375956"/>
                <a:ext cx="748785" cy="76619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F7632167-85DE-6D85-C283-0817DAA2401E}"/>
                  </a:ext>
                </a:extLst>
              </p:cNvPr>
              <p:cNvGraphicFramePr>
                <a:graphicFrameLocks noChangeAspect="1"/>
              </p:cNvGraphicFramePr>
              <p:nvPr>
                <p:extLst>
                  <p:ext uri="{D42A27DB-BD31-4B8C-83A1-F6EECF244321}">
                    <p14:modId xmlns:p14="http://schemas.microsoft.com/office/powerpoint/2010/main" val="1182847471"/>
                  </p:ext>
                </p:extLst>
              </p:nvPr>
            </p:nvGraphicFramePr>
            <p:xfrm>
              <a:off x="10474534" y="1372736"/>
              <a:ext cx="623502" cy="717972"/>
            </p:xfrm>
            <a:graphic>
              <a:graphicData uri="http://schemas.microsoft.com/office/drawing/2017/model3d">
                <am3d:model3d r:embed="rId13">
                  <am3d:spPr>
                    <a:xfrm>
                      <a:off x="0" y="0"/>
                      <a:ext cx="623502" cy="717972"/>
                    </a:xfrm>
                    <a:prstGeom prst="rect">
                      <a:avLst/>
                    </a:prstGeom>
                  </am3d:spPr>
                  <am3d:camera>
                    <am3d:pos x="0" y="0" z="63308423"/>
                    <am3d:up dx="0" dy="36000000" dz="0"/>
                    <am3d:lookAt x="0" y="0" z="0"/>
                    <am3d:perspective fov="2700000"/>
                  </am3d:camera>
                  <am3d:trans>
                    <am3d:meterPerModelUnit n="37214" d="1000000"/>
                    <am3d:preTrans dx="3081" dy="-81" dz="-10048017"/>
                    <am3d:scale>
                      <am3d:sx n="1000000" d="1000000"/>
                      <am3d:sy n="1000000" d="1000000"/>
                      <am3d:sz n="1000000" d="1000000"/>
                    </am3d:scale>
                    <am3d:rot ax="-9669114" ay="-731200" az="10591373"/>
                    <am3d:postTrans dx="0" dy="0" dz="0"/>
                  </am3d:trans>
                  <am3d:raster rName="Office3DRenderer" rVer="16.0.8326">
                    <am3d:blip r:embed="rId14"/>
                  </am3d:raster>
                  <am3d:objViewport viewportSz="9069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F7632167-85DE-6D85-C283-0817DAA2401E}"/>
                  </a:ext>
                </a:extLst>
              </p:cNvPr>
              <p:cNvPicPr>
                <a:picLocks noGrp="1" noRot="1" noChangeAspect="1" noMove="1" noResize="1" noEditPoints="1" noAdjustHandles="1" noChangeArrowheads="1" noChangeShapeType="1" noCrop="1"/>
              </p:cNvPicPr>
              <p:nvPr/>
            </p:nvPicPr>
            <p:blipFill>
              <a:blip r:embed="rId14"/>
              <a:stretch>
                <a:fillRect/>
              </a:stretch>
            </p:blipFill>
            <p:spPr>
              <a:xfrm>
                <a:off x="10474534" y="1372736"/>
                <a:ext cx="623502" cy="7179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A7D493D6-FE49-19FC-2FF9-63FABED30348}"/>
                  </a:ext>
                </a:extLst>
              </p:cNvPr>
              <p:cNvGraphicFramePr>
                <a:graphicFrameLocks noChangeAspect="1"/>
              </p:cNvGraphicFramePr>
              <p:nvPr>
                <p:extLst>
                  <p:ext uri="{D42A27DB-BD31-4B8C-83A1-F6EECF244321}">
                    <p14:modId xmlns:p14="http://schemas.microsoft.com/office/powerpoint/2010/main" val="2200468471"/>
                  </p:ext>
                </p:extLst>
              </p:nvPr>
            </p:nvGraphicFramePr>
            <p:xfrm>
              <a:off x="11130829" y="1175217"/>
              <a:ext cx="980137" cy="966938"/>
            </p:xfrm>
            <a:graphic>
              <a:graphicData uri="http://schemas.microsoft.com/office/drawing/2017/model3d">
                <am3d:model3d r:embed="rId15">
                  <am3d:spPr>
                    <a:xfrm>
                      <a:off x="0" y="0"/>
                      <a:ext cx="980137" cy="966938"/>
                    </a:xfrm>
                    <a:prstGeom prst="rect">
                      <a:avLst/>
                    </a:prstGeom>
                  </am3d:spPr>
                  <am3d:camera>
                    <am3d:pos x="0" y="0" z="52400330"/>
                    <am3d:up dx="0" dy="36000000" dz="0"/>
                    <am3d:lookAt x="0" y="0" z="0"/>
                    <am3d:perspective fov="2700000"/>
                  </am3d:camera>
                  <am3d:trans>
                    <am3d:meterPerModelUnit n="23809" d="1000000"/>
                    <am3d:preTrans dx="0" dy="52" dz="-5142853"/>
                    <am3d:scale>
                      <am3d:sx n="1000000" d="1000000"/>
                      <am3d:sy n="1000000" d="1000000"/>
                      <am3d:sz n="1000000" d="1000000"/>
                    </am3d:scale>
                    <am3d:rot ax="-2871622" ay="-2512305" az="-8659111"/>
                    <am3d:postTrans dx="0" dy="0" dz="0"/>
                  </am3d:trans>
                  <am3d:raster rName="Office3DRenderer" rVer="16.0.8326">
                    <am3d:blip r:embed="rId16"/>
                  </am3d:raster>
                  <am3d:objViewport viewportSz="10752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A7D493D6-FE49-19FC-2FF9-63FABED30348}"/>
                  </a:ext>
                </a:extLst>
              </p:cNvPr>
              <p:cNvPicPr>
                <a:picLocks noGrp="1" noRot="1" noChangeAspect="1" noMove="1" noResize="1" noEditPoints="1" noAdjustHandles="1" noChangeArrowheads="1" noChangeShapeType="1" noCrop="1"/>
              </p:cNvPicPr>
              <p:nvPr/>
            </p:nvPicPr>
            <p:blipFill>
              <a:blip r:embed="rId16"/>
              <a:stretch>
                <a:fillRect/>
              </a:stretch>
            </p:blipFill>
            <p:spPr>
              <a:xfrm>
                <a:off x="11130829" y="1175217"/>
                <a:ext cx="980137" cy="966938"/>
              </a:xfrm>
              <a:prstGeom prst="rect">
                <a:avLst/>
              </a:prstGeom>
            </p:spPr>
          </p:pic>
        </mc:Fallback>
      </mc:AlternateContent>
      <p:sp>
        <p:nvSpPr>
          <p:cNvPr id="14" name="Rectangle: Rounded Corners 13">
            <a:extLst>
              <a:ext uri="{FF2B5EF4-FFF2-40B4-BE49-F238E27FC236}">
                <a16:creationId xmlns:a16="http://schemas.microsoft.com/office/drawing/2014/main" id="{7150A8D8-A54C-2911-E847-C156C5640123}"/>
              </a:ext>
            </a:extLst>
          </p:cNvPr>
          <p:cNvSpPr/>
          <p:nvPr/>
        </p:nvSpPr>
        <p:spPr>
          <a:xfrm>
            <a:off x="1330925" y="1372736"/>
            <a:ext cx="2767259" cy="3343251"/>
          </a:xfrm>
          <a:prstGeom prst="roundRect">
            <a:avLst/>
          </a:prstGeom>
          <a:noFill/>
          <a:ln w="57150">
            <a:solidFill>
              <a:srgbClr val="70AD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A9A1A984-F580-C8A7-9D95-258EBF6D9EF8}"/>
              </a:ext>
            </a:extLst>
          </p:cNvPr>
          <p:cNvSpPr/>
          <p:nvPr/>
        </p:nvSpPr>
        <p:spPr>
          <a:xfrm>
            <a:off x="4130977" y="1470237"/>
            <a:ext cx="2767259" cy="3343251"/>
          </a:xfrm>
          <a:prstGeom prst="roundRect">
            <a:avLst/>
          </a:prstGeom>
          <a:noFill/>
          <a:ln w="57150">
            <a:solidFill>
              <a:srgbClr val="70AD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1A43A99A-19E4-7DC7-8E71-A9878A25F1F3}"/>
              </a:ext>
            </a:extLst>
          </p:cNvPr>
          <p:cNvCxnSpPr>
            <a:cxnSpLocks/>
            <a:stCxn id="15" idx="3"/>
          </p:cNvCxnSpPr>
          <p:nvPr/>
        </p:nvCxnSpPr>
        <p:spPr>
          <a:xfrm>
            <a:off x="6898236" y="3141863"/>
            <a:ext cx="1817139" cy="1348433"/>
          </a:xfrm>
          <a:prstGeom prst="curvedConnector3">
            <a:avLst>
              <a:gd name="adj1" fmla="val 50000"/>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349733A-F67D-1FB2-192D-73FC10C8AC87}"/>
              </a:ext>
            </a:extLst>
          </p:cNvPr>
          <p:cNvSpPr/>
          <p:nvPr/>
        </p:nvSpPr>
        <p:spPr>
          <a:xfrm>
            <a:off x="8777512" y="402517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a:t>
            </a:r>
            <a:endParaRPr lang="en-US" sz="3200" b="1" dirty="0"/>
          </a:p>
        </p:txBody>
      </p:sp>
      <p:sp>
        <p:nvSpPr>
          <p:cNvPr id="28" name="TextBox 27">
            <a:extLst>
              <a:ext uri="{FF2B5EF4-FFF2-40B4-BE49-F238E27FC236}">
                <a16:creationId xmlns:a16="http://schemas.microsoft.com/office/drawing/2014/main" id="{1696207B-8C1E-0603-8EBC-80377660B60E}"/>
              </a:ext>
            </a:extLst>
          </p:cNvPr>
          <p:cNvSpPr txBox="1"/>
          <p:nvPr/>
        </p:nvSpPr>
        <p:spPr>
          <a:xfrm>
            <a:off x="8066751" y="5020379"/>
            <a:ext cx="2335921" cy="923330"/>
          </a:xfrm>
          <a:prstGeom prst="rect">
            <a:avLst/>
          </a:prstGeom>
          <a:noFill/>
        </p:spPr>
        <p:txBody>
          <a:bodyPr wrap="square">
            <a:spAutoFit/>
          </a:bodyPr>
          <a:lstStyle/>
          <a:p>
            <a:pPr algn="ctr"/>
            <a:r>
              <a:rPr lang="en-US" sz="1800" b="1" dirty="0"/>
              <a:t>First thing attach the both gears on stepper X and Stepper Y</a:t>
            </a:r>
          </a:p>
        </p:txBody>
      </p:sp>
      <mc:AlternateContent xmlns:mc="http://schemas.openxmlformats.org/markup-compatibility/2006">
        <mc:Choice xmlns:am3d="http://schemas.microsoft.com/office/drawing/2017/model3d" Requires="am3d">
          <p:graphicFrame>
            <p:nvGraphicFramePr>
              <p:cNvPr id="29" name="3D Model 28">
                <a:extLst>
                  <a:ext uri="{FF2B5EF4-FFF2-40B4-BE49-F238E27FC236}">
                    <a16:creationId xmlns:a16="http://schemas.microsoft.com/office/drawing/2014/main" id="{F0DF4F4B-E5E6-283A-F3DE-E10F47A66F0C}"/>
                  </a:ext>
                </a:extLst>
              </p:cNvPr>
              <p:cNvGraphicFramePr>
                <a:graphicFrameLocks noChangeAspect="1"/>
              </p:cNvGraphicFramePr>
              <p:nvPr>
                <p:extLst>
                  <p:ext uri="{D42A27DB-BD31-4B8C-83A1-F6EECF244321}">
                    <p14:modId xmlns:p14="http://schemas.microsoft.com/office/powerpoint/2010/main" val="3906197960"/>
                  </p:ext>
                </p:extLst>
              </p:nvPr>
            </p:nvGraphicFramePr>
            <p:xfrm>
              <a:off x="1495392" y="2090708"/>
              <a:ext cx="2415705" cy="2320972"/>
            </p:xfrm>
            <a:graphic>
              <a:graphicData uri="http://schemas.microsoft.com/office/drawing/2017/model3d">
                <am3d:model3d r:embed="rId17">
                  <am3d:spPr>
                    <a:xfrm>
                      <a:off x="0" y="0"/>
                      <a:ext cx="2415705" cy="2320972"/>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18"/>
                  </am3d:raster>
                  <am3d:objViewport viewportSz="38068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a:extLst>
                  <a:ext uri="{FF2B5EF4-FFF2-40B4-BE49-F238E27FC236}">
                    <a16:creationId xmlns:a16="http://schemas.microsoft.com/office/drawing/2014/main" id="{F0DF4F4B-E5E6-283A-F3DE-E10F47A66F0C}"/>
                  </a:ext>
                </a:extLst>
              </p:cNvPr>
              <p:cNvPicPr>
                <a:picLocks noGrp="1" noRot="1" noChangeAspect="1" noMove="1" noResize="1" noEditPoints="1" noAdjustHandles="1" noChangeArrowheads="1" noChangeShapeType="1" noCrop="1"/>
              </p:cNvPicPr>
              <p:nvPr/>
            </p:nvPicPr>
            <p:blipFill>
              <a:blip r:embed="rId18"/>
              <a:stretch>
                <a:fillRect/>
              </a:stretch>
            </p:blipFill>
            <p:spPr>
              <a:xfrm>
                <a:off x="1495392" y="2090708"/>
                <a:ext cx="2415705" cy="23209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289A27D3-1BD2-12EB-3045-D2662CF44434}"/>
                  </a:ext>
                </a:extLst>
              </p:cNvPr>
              <p:cNvGraphicFramePr>
                <a:graphicFrameLocks noChangeAspect="1"/>
              </p:cNvGraphicFramePr>
              <p:nvPr>
                <p:extLst>
                  <p:ext uri="{D42A27DB-BD31-4B8C-83A1-F6EECF244321}">
                    <p14:modId xmlns:p14="http://schemas.microsoft.com/office/powerpoint/2010/main" val="4096508531"/>
                  </p:ext>
                </p:extLst>
              </p:nvPr>
            </p:nvGraphicFramePr>
            <p:xfrm>
              <a:off x="2220998" y="1643607"/>
              <a:ext cx="1977159" cy="2167270"/>
            </p:xfrm>
            <a:graphic>
              <a:graphicData uri="http://schemas.microsoft.com/office/drawing/2017/model3d">
                <am3d:model3d r:embed="rId19">
                  <am3d:spPr>
                    <a:xfrm>
                      <a:off x="0" y="0"/>
                      <a:ext cx="1977159" cy="2167270"/>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1942417" ay="3136100" az="-1597752"/>
                    <am3d:postTrans dx="0" dy="0" dz="0"/>
                  </am3d:trans>
                  <am3d:raster rName="Office3DRenderer" rVer="16.0.8326">
                    <am3d:blip r:embed="rId20"/>
                  </am3d:raster>
                  <am3d:objViewport viewportSz="30988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289A27D3-1BD2-12EB-3045-D2662CF44434}"/>
                  </a:ext>
                </a:extLst>
              </p:cNvPr>
              <p:cNvPicPr>
                <a:picLocks noGrp="1" noRot="1" noChangeAspect="1" noMove="1" noResize="1" noEditPoints="1" noAdjustHandles="1" noChangeArrowheads="1" noChangeShapeType="1" noCrop="1"/>
              </p:cNvPicPr>
              <p:nvPr/>
            </p:nvPicPr>
            <p:blipFill>
              <a:blip r:embed="rId20"/>
              <a:stretch>
                <a:fillRect/>
              </a:stretch>
            </p:blipFill>
            <p:spPr>
              <a:xfrm>
                <a:off x="2220998" y="1643607"/>
                <a:ext cx="1977159" cy="21672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a:extLst>
                  <a:ext uri="{FF2B5EF4-FFF2-40B4-BE49-F238E27FC236}">
                    <a16:creationId xmlns:a16="http://schemas.microsoft.com/office/drawing/2014/main" id="{FDDEB3C3-17E5-35CC-D6DF-94EA1773D760}"/>
                  </a:ext>
                </a:extLst>
              </p:cNvPr>
              <p:cNvGraphicFramePr>
                <a:graphicFrameLocks noChangeAspect="1"/>
              </p:cNvGraphicFramePr>
              <p:nvPr>
                <p:extLst>
                  <p:ext uri="{D42A27DB-BD31-4B8C-83A1-F6EECF244321}">
                    <p14:modId xmlns:p14="http://schemas.microsoft.com/office/powerpoint/2010/main" val="524289643"/>
                  </p:ext>
                </p:extLst>
              </p:nvPr>
            </p:nvGraphicFramePr>
            <p:xfrm>
              <a:off x="4322811" y="2175812"/>
              <a:ext cx="2415705" cy="2320972"/>
            </p:xfrm>
            <a:graphic>
              <a:graphicData uri="http://schemas.microsoft.com/office/drawing/2017/model3d">
                <am3d:model3d r:embed="rId17">
                  <am3d:spPr>
                    <a:xfrm>
                      <a:off x="0" y="0"/>
                      <a:ext cx="2415705" cy="2320972"/>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21"/>
                  </am3d:raster>
                  <am3d:objViewport viewportSz="38502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a:extLst>
                  <a:ext uri="{FF2B5EF4-FFF2-40B4-BE49-F238E27FC236}">
                    <a16:creationId xmlns:a16="http://schemas.microsoft.com/office/drawing/2014/main" id="{FDDEB3C3-17E5-35CC-D6DF-94EA1773D760}"/>
                  </a:ext>
                </a:extLst>
              </p:cNvPr>
              <p:cNvPicPr>
                <a:picLocks noGrp="1" noRot="1" noChangeAspect="1" noMove="1" noResize="1" noEditPoints="1" noAdjustHandles="1" noChangeArrowheads="1" noChangeShapeType="1" noCrop="1"/>
              </p:cNvPicPr>
              <p:nvPr/>
            </p:nvPicPr>
            <p:blipFill>
              <a:blip r:embed="rId21"/>
              <a:stretch>
                <a:fillRect/>
              </a:stretch>
            </p:blipFill>
            <p:spPr>
              <a:xfrm>
                <a:off x="4322811" y="2175812"/>
                <a:ext cx="2415705" cy="23209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a:extLst>
                  <a:ext uri="{FF2B5EF4-FFF2-40B4-BE49-F238E27FC236}">
                    <a16:creationId xmlns:a16="http://schemas.microsoft.com/office/drawing/2014/main" id="{A9EAF9F8-1709-103E-B731-ADFC8FF0482B}"/>
                  </a:ext>
                </a:extLst>
              </p:cNvPr>
              <p:cNvGraphicFramePr>
                <a:graphicFrameLocks noChangeAspect="1"/>
              </p:cNvGraphicFramePr>
              <p:nvPr>
                <p:extLst>
                  <p:ext uri="{D42A27DB-BD31-4B8C-83A1-F6EECF244321}">
                    <p14:modId xmlns:p14="http://schemas.microsoft.com/office/powerpoint/2010/main" val="2090602342"/>
                  </p:ext>
                </p:extLst>
              </p:nvPr>
            </p:nvGraphicFramePr>
            <p:xfrm>
              <a:off x="5048417" y="1728711"/>
              <a:ext cx="1977159" cy="2167270"/>
            </p:xfrm>
            <a:graphic>
              <a:graphicData uri="http://schemas.microsoft.com/office/drawing/2017/model3d">
                <am3d:model3d r:embed="rId19">
                  <am3d:spPr>
                    <a:xfrm>
                      <a:off x="0" y="0"/>
                      <a:ext cx="1977159" cy="2167270"/>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1942417" ay="3136100" az="-1597752"/>
                    <am3d:postTrans dx="0" dy="0" dz="0"/>
                  </am3d:trans>
                  <am3d:raster rName="Office3DRenderer" rVer="16.0.8326">
                    <am3d:blip r:embed="rId22"/>
                  </am3d:raster>
                  <am3d:objViewport viewportSz="30988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a:extLst>
                  <a:ext uri="{FF2B5EF4-FFF2-40B4-BE49-F238E27FC236}">
                    <a16:creationId xmlns:a16="http://schemas.microsoft.com/office/drawing/2014/main" id="{A9EAF9F8-1709-103E-B731-ADFC8FF0482B}"/>
                  </a:ext>
                </a:extLst>
              </p:cNvPr>
              <p:cNvPicPr>
                <a:picLocks noGrp="1" noRot="1" noChangeAspect="1" noMove="1" noResize="1" noEditPoints="1" noAdjustHandles="1" noChangeArrowheads="1" noChangeShapeType="1" noCrop="1"/>
              </p:cNvPicPr>
              <p:nvPr/>
            </p:nvPicPr>
            <p:blipFill>
              <a:blip r:embed="rId22"/>
              <a:stretch>
                <a:fillRect/>
              </a:stretch>
            </p:blipFill>
            <p:spPr>
              <a:xfrm>
                <a:off x="5048417" y="1728711"/>
                <a:ext cx="1977159" cy="2167270"/>
              </a:xfrm>
              <a:prstGeom prst="rect">
                <a:avLst/>
              </a:prstGeom>
            </p:spPr>
          </p:pic>
        </mc:Fallback>
      </mc:AlternateContent>
    </p:spTree>
    <p:extLst>
      <p:ext uri="{BB962C8B-B14F-4D97-AF65-F5344CB8AC3E}">
        <p14:creationId xmlns:p14="http://schemas.microsoft.com/office/powerpoint/2010/main" val="3699070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75270668-94B3-2E6A-83AF-AB6F95598624}"/>
                  </a:ext>
                </a:extLst>
              </p:cNvPr>
              <p:cNvGraphicFramePr>
                <a:graphicFrameLocks noChangeAspect="1"/>
              </p:cNvGraphicFramePr>
              <p:nvPr>
                <p:extLst>
                  <p:ext uri="{D42A27DB-BD31-4B8C-83A1-F6EECF244321}">
                    <p14:modId xmlns:p14="http://schemas.microsoft.com/office/powerpoint/2010/main" val="1328499063"/>
                  </p:ext>
                </p:extLst>
              </p:nvPr>
            </p:nvGraphicFramePr>
            <p:xfrm>
              <a:off x="4060835" y="1518696"/>
              <a:ext cx="988084" cy="4987458"/>
            </p:xfrm>
            <a:graphic>
              <a:graphicData uri="http://schemas.microsoft.com/office/drawing/2017/model3d">
                <am3d:model3d r:embed="rId3">
                  <am3d:spPr>
                    <a:xfrm>
                      <a:off x="0" y="0"/>
                      <a:ext cx="988084" cy="4987458"/>
                    </a:xfrm>
                    <a:prstGeom prst="rect">
                      <a:avLst/>
                    </a:prstGeom>
                  </am3d:spPr>
                  <am3d:camera>
                    <am3d:pos x="0" y="0" z="48050941"/>
                    <am3d:up dx="0" dy="36000000" dz="0"/>
                    <am3d:lookAt x="0" y="0" z="0"/>
                    <am3d:perspective fov="2700000"/>
                  </am3d:camera>
                  <am3d:trans>
                    <am3d:meterPerModelUnit n="4716" d="1000000"/>
                    <am3d:preTrans dx="0" dy="0" dz="-1188679"/>
                    <am3d:scale>
                      <am3d:sx n="1000000" d="1000000"/>
                      <am3d:sy n="1000000" d="1000000"/>
                      <am3d:sz n="1000000" d="1000000"/>
                    </am3d:scale>
                    <am3d:rot/>
                    <am3d:postTrans dx="0" dy="0" dz="0"/>
                  </am3d:trans>
                  <am3d:raster rName="Office3DRenderer" rVer="16.0.8326">
                    <am3d:blip r:embed="rId4"/>
                  </am3d:raster>
                  <am3d:objViewport viewportSz="53796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75270668-94B3-2E6A-83AF-AB6F95598624}"/>
                  </a:ext>
                </a:extLst>
              </p:cNvPr>
              <p:cNvPicPr>
                <a:picLocks noGrp="1" noRot="1" noChangeAspect="1" noMove="1" noResize="1" noEditPoints="1" noAdjustHandles="1" noChangeArrowheads="1" noChangeShapeType="1" noCrop="1"/>
              </p:cNvPicPr>
              <p:nvPr/>
            </p:nvPicPr>
            <p:blipFill>
              <a:blip r:embed="rId4"/>
              <a:stretch>
                <a:fillRect/>
              </a:stretch>
            </p:blipFill>
            <p:spPr>
              <a:xfrm>
                <a:off x="4060835" y="1518696"/>
                <a:ext cx="988084" cy="4987458"/>
              </a:xfrm>
              <a:prstGeom prst="rect">
                <a:avLst/>
              </a:prstGeom>
            </p:spPr>
          </p:pic>
        </mc:Fallback>
      </mc:AlternateContent>
      <p:grpSp>
        <p:nvGrpSpPr>
          <p:cNvPr id="17" name="Group 16">
            <a:extLst>
              <a:ext uri="{FF2B5EF4-FFF2-40B4-BE49-F238E27FC236}">
                <a16:creationId xmlns:a16="http://schemas.microsoft.com/office/drawing/2014/main" id="{E80D828E-1308-25B4-5D02-CE27A841F4FB}"/>
              </a:ext>
            </a:extLst>
          </p:cNvPr>
          <p:cNvGrpSpPr/>
          <p:nvPr/>
        </p:nvGrpSpPr>
        <p:grpSpPr>
          <a:xfrm>
            <a:off x="530105" y="1412005"/>
            <a:ext cx="3804239" cy="5094148"/>
            <a:chOff x="2377255" y="1355022"/>
            <a:chExt cx="3804239" cy="5094148"/>
          </a:xfrm>
        </p:grpSpPr>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16B2BD24-8619-0517-FDF0-B440FA72324F}"/>
                    </a:ext>
                  </a:extLst>
                </p:cNvPr>
                <p:cNvGraphicFramePr/>
                <p:nvPr>
                  <p:extLst>
                    <p:ext uri="{D42A27DB-BD31-4B8C-83A1-F6EECF244321}">
                      <p14:modId xmlns:p14="http://schemas.microsoft.com/office/powerpoint/2010/main" val="3292865977"/>
                    </p:ext>
                  </p:extLst>
                </p:nvPr>
              </p:nvGraphicFramePr>
              <p:xfrm rot="16200000" flipV="1">
                <a:off x="1906012" y="2173688"/>
                <a:ext cx="5094148" cy="3456816"/>
              </p:xfrm>
              <a:graphic>
                <a:graphicData uri="http://schemas.microsoft.com/office/drawing/2017/model3d">
                  <am3d:model3d r:embed="rId5">
                    <am3d:spPr>
                      <a:xfrm rot="16200000" flipV="1">
                        <a:off x="0" y="0"/>
                        <a:ext cx="5094148" cy="3456816"/>
                      </a:xfrm>
                      <a:prstGeom prst="rect">
                        <a:avLst/>
                      </a:prstGeom>
                    </am3d:spPr>
                    <am3d:camera>
                      <am3d:pos x="0" y="0" z="49285500"/>
                      <am3d:up dx="0" dy="36000000" dz="0"/>
                      <am3d:lookAt x="0" y="0" z="0"/>
                      <am3d:perspective fov="2700000"/>
                    </am3d:camera>
                    <am3d:trans>
                      <am3d:meterPerModelUnit n="5000" d="1000000"/>
                      <am3d:preTrans dx="0" dy="0" dz="-1260000"/>
                      <am3d:scale>
                        <am3d:sx n="1000000" d="1000000"/>
                        <am3d:sy n="1000000" d="1000000"/>
                        <am3d:sz n="1000000" d="1000000"/>
                      </am3d:scale>
                      <am3d:rot/>
                      <am3d:postTrans dx="0" dy="0" dz="0"/>
                    </am3d:trans>
                    <am3d:raster rName="Office3DRenderer" rVer="16.0.8326">
                      <am3d:blip r:embed="rId6"/>
                    </am3d:raster>
                    <am3d:objViewport viewportSz="56298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16B2BD24-8619-0517-FDF0-B440FA72324F}"/>
                    </a:ext>
                  </a:extLst>
                </p:cNvPr>
                <p:cNvPicPr>
                  <a:picLocks noGrp="1" noRot="1" noChangeAspect="1" noMove="1" noResize="1" noEditPoints="1" noAdjustHandles="1" noChangeArrowheads="1" noChangeShapeType="1" noCrop="1"/>
                </p:cNvPicPr>
                <p:nvPr/>
              </p:nvPicPr>
              <p:blipFill>
                <a:blip r:embed="rId6"/>
                <a:stretch>
                  <a:fillRect/>
                </a:stretch>
              </p:blipFill>
              <p:spPr>
                <a:xfrm rot="16200000" flipV="1">
                  <a:off x="58862" y="2230671"/>
                  <a:ext cx="5094148" cy="345681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79E4475D-D515-21DF-8349-DE6C1B70F080}"/>
                    </a:ext>
                  </a:extLst>
                </p:cNvPr>
                <p:cNvGraphicFramePr/>
                <p:nvPr>
                  <p:extLst>
                    <p:ext uri="{D42A27DB-BD31-4B8C-83A1-F6EECF244321}">
                      <p14:modId xmlns:p14="http://schemas.microsoft.com/office/powerpoint/2010/main" val="2664245701"/>
                    </p:ext>
                  </p:extLst>
                </p:nvPr>
              </p:nvGraphicFramePr>
              <p:xfrm rot="16200000" flipV="1">
                <a:off x="1804794" y="2166698"/>
                <a:ext cx="4765639" cy="3620718"/>
              </p:xfrm>
              <a:graphic>
                <a:graphicData uri="http://schemas.microsoft.com/office/drawing/2017/model3d">
                  <am3d:model3d r:embed="rId7">
                    <am3d:spPr>
                      <a:xfrm rot="16200000" flipV="1">
                        <a:off x="0" y="0"/>
                        <a:ext cx="4765639" cy="3620718"/>
                      </a:xfrm>
                      <a:prstGeom prst="rect">
                        <a:avLst/>
                      </a:prstGeom>
                    </am3d:spPr>
                    <am3d:camera>
                      <am3d:pos x="0" y="0" z="47855900"/>
                      <am3d:up dx="0" dy="36000000" dz="0"/>
                      <am3d:lookAt x="0" y="0" z="0"/>
                      <am3d:perspective fov="2700000"/>
                    </am3d:camera>
                    <am3d:trans>
                      <am3d:meterPerModelUnit n="5102" d="1000000"/>
                      <am3d:preTrans dx="0" dy="5" dz="-872450"/>
                      <am3d:scale>
                        <am3d:sx n="1000000" d="1000000"/>
                        <am3d:sy n="1000000" d="1000000"/>
                        <am3d:sz n="1000000" d="1000000"/>
                      </am3d:scale>
                      <am3d:rot/>
                      <am3d:postTrans dx="0" dy="0" dz="0"/>
                    </am3d:trans>
                    <am3d:raster rName="Office3DRenderer" rVer="16.0.8326">
                      <am3d:blip r:embed="rId8"/>
                    </am3d:raster>
                    <am3d:objViewport viewportSz="51525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79E4475D-D515-21DF-8349-DE6C1B70F080}"/>
                    </a:ext>
                  </a:extLst>
                </p:cNvPr>
                <p:cNvPicPr>
                  <a:picLocks noGrp="1" noRot="1" noChangeAspect="1" noMove="1" noResize="1" noEditPoints="1" noAdjustHandles="1" noChangeArrowheads="1" noChangeShapeType="1" noCrop="1"/>
                </p:cNvPicPr>
                <p:nvPr/>
              </p:nvPicPr>
              <p:blipFill>
                <a:blip r:embed="rId8"/>
                <a:stretch>
                  <a:fillRect/>
                </a:stretch>
              </p:blipFill>
              <p:spPr>
                <a:xfrm rot="16200000" flipV="1">
                  <a:off x="-42356" y="2223681"/>
                  <a:ext cx="4765639" cy="3620718"/>
                </a:xfrm>
                <a:prstGeom prst="rect">
                  <a:avLst/>
                </a:prstGeom>
              </p:spPr>
            </p:pic>
          </mc:Fallback>
        </mc:AlternateContent>
      </p:grpSp>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347DC770-5849-530F-07B9-F082956AE1C2}"/>
                  </a:ext>
                </a:extLst>
              </p:cNvPr>
              <p:cNvGraphicFramePr/>
              <p:nvPr>
                <p:extLst>
                  <p:ext uri="{D42A27DB-BD31-4B8C-83A1-F6EECF244321}">
                    <p14:modId xmlns:p14="http://schemas.microsoft.com/office/powerpoint/2010/main" val="2397257814"/>
                  </p:ext>
                </p:extLst>
              </p:nvPr>
            </p:nvGraphicFramePr>
            <p:xfrm>
              <a:off x="3260647" y="1518693"/>
              <a:ext cx="2588459" cy="4854934"/>
            </p:xfrm>
            <a:graphic>
              <a:graphicData uri="http://schemas.microsoft.com/office/drawing/2017/model3d">
                <am3d:model3d r:embed="rId9">
                  <am3d:spPr>
                    <a:xfrm>
                      <a:off x="0" y="0"/>
                      <a:ext cx="2588459" cy="4854934"/>
                    </a:xfrm>
                    <a:prstGeom prst="rect">
                      <a:avLst/>
                    </a:prstGeom>
                  </am3d:spPr>
                  <am3d:camera>
                    <am3d:pos x="0" y="0" z="48133086"/>
                    <am3d:up dx="0" dy="36000000" dz="0"/>
                    <am3d:lookAt x="0" y="0" z="0"/>
                    <am3d:perspective fov="2700000"/>
                  </am3d:camera>
                  <am3d:trans>
                    <am3d:meterPerModelUnit n="5102" d="1000000"/>
                    <am3d:preTrans dx="0" dy="0" dz="-2158163"/>
                    <am3d:scale>
                      <am3d:sx n="1000000" d="1000000"/>
                      <am3d:sy n="1000000" d="1000000"/>
                      <am3d:sz n="1000000" d="1000000"/>
                    </am3d:scale>
                    <am3d:rot/>
                    <am3d:postTrans dx="0" dy="0" dz="0"/>
                  </am3d:trans>
                  <am3d:raster rName="Office3DRenderer" rVer="16.0.8326">
                    <am3d:blip r:embed="rId10"/>
                  </am3d:raster>
                  <am3d:objViewport viewportSz="51364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347DC770-5849-530F-07B9-F082956AE1C2}"/>
                  </a:ext>
                </a:extLst>
              </p:cNvPr>
              <p:cNvPicPr>
                <a:picLocks noGrp="1" noRot="1" noChangeAspect="1" noMove="1" noResize="1" noEditPoints="1" noAdjustHandles="1" noChangeArrowheads="1" noChangeShapeType="1" noCrop="1"/>
              </p:cNvPicPr>
              <p:nvPr/>
            </p:nvPicPr>
            <p:blipFill>
              <a:blip r:embed="rId10"/>
              <a:stretch>
                <a:fillRect/>
              </a:stretch>
            </p:blipFill>
            <p:spPr>
              <a:xfrm>
                <a:off x="3260647" y="1518693"/>
                <a:ext cx="2588459" cy="4854934"/>
              </a:xfrm>
              <a:prstGeom prst="rect">
                <a:avLst/>
              </a:prstGeom>
            </p:spPr>
          </p:pic>
        </mc:Fallback>
      </mc:AlternateContent>
      <p:grpSp>
        <p:nvGrpSpPr>
          <p:cNvPr id="4" name="Group 3">
            <a:extLst>
              <a:ext uri="{FF2B5EF4-FFF2-40B4-BE49-F238E27FC236}">
                <a16:creationId xmlns:a16="http://schemas.microsoft.com/office/drawing/2014/main" id="{87213C9E-EC6D-8115-638A-E1F54328D7A6}"/>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Let’s Connect Together!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101FEED4-E543-9088-F00D-0571F44F498F}"/>
                  </a:ext>
                </a:extLst>
              </p:cNvPr>
              <p:cNvGraphicFramePr>
                <a:graphicFrameLocks noChangeAspect="1"/>
              </p:cNvGraphicFramePr>
              <p:nvPr>
                <p:extLst>
                  <p:ext uri="{D42A27DB-BD31-4B8C-83A1-F6EECF244321}">
                    <p14:modId xmlns:p14="http://schemas.microsoft.com/office/powerpoint/2010/main" val="1596359060"/>
                  </p:ext>
                </p:extLst>
              </p:nvPr>
            </p:nvGraphicFramePr>
            <p:xfrm>
              <a:off x="8291737" y="262302"/>
              <a:ext cx="748785" cy="766199"/>
            </p:xfrm>
            <a:graphic>
              <a:graphicData uri="http://schemas.microsoft.com/office/drawing/2017/model3d">
                <am3d:model3d r:embed="rId11">
                  <am3d:spPr>
                    <a:xfrm>
                      <a:off x="0" y="0"/>
                      <a:ext cx="748785" cy="766199"/>
                    </a:xfrm>
                    <a:prstGeom prst="rect">
                      <a:avLst/>
                    </a:prstGeom>
                  </am3d:spPr>
                  <am3d:camera>
                    <am3d:pos x="0" y="0" z="68123976"/>
                    <am3d:up dx="0" dy="36000000" dz="0"/>
                    <am3d:lookAt x="0" y="0" z="0"/>
                    <am3d:perspective fov="2700000"/>
                  </am3d:camera>
                  <am3d:trans>
                    <am3d:meterPerModelUnit n="62500" d="1000000"/>
                    <am3d:preTrans dx="0" dy="0" dz="-5624991"/>
                    <am3d:scale>
                      <am3d:sx n="1000000" d="1000000"/>
                      <am3d:sy n="1000000" d="1000000"/>
                      <am3d:sz n="1000000" d="1000000"/>
                    </am3d:scale>
                    <am3d:rot ax="-2581069" ay="753340" az="-687998"/>
                    <am3d:postTrans dx="0" dy="0" dz="0"/>
                  </am3d:trans>
                  <am3d:raster rName="Office3DRenderer" rVer="16.0.8326">
                    <am3d:blip r:embed="rId12"/>
                  </am3d:raster>
                  <am3d:objViewport viewportSz="9925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101FEED4-E543-9088-F00D-0571F44F498F}"/>
                  </a:ext>
                </a:extLst>
              </p:cNvPr>
              <p:cNvPicPr>
                <a:picLocks noGrp="1" noRot="1" noChangeAspect="1" noMove="1" noResize="1" noEditPoints="1" noAdjustHandles="1" noChangeArrowheads="1" noChangeShapeType="1" noCrop="1"/>
              </p:cNvPicPr>
              <p:nvPr/>
            </p:nvPicPr>
            <p:blipFill>
              <a:blip r:embed="rId12"/>
              <a:stretch>
                <a:fillRect/>
              </a:stretch>
            </p:blipFill>
            <p:spPr>
              <a:xfrm>
                <a:off x="8291737" y="262302"/>
                <a:ext cx="748785" cy="76619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F7632167-85DE-6D85-C283-0817DAA2401E}"/>
                  </a:ext>
                </a:extLst>
              </p:cNvPr>
              <p:cNvGraphicFramePr>
                <a:graphicFrameLocks noChangeAspect="1"/>
              </p:cNvGraphicFramePr>
              <p:nvPr>
                <p:extLst>
                  <p:ext uri="{D42A27DB-BD31-4B8C-83A1-F6EECF244321}">
                    <p14:modId xmlns:p14="http://schemas.microsoft.com/office/powerpoint/2010/main" val="3834094492"/>
                  </p:ext>
                </p:extLst>
              </p:nvPr>
            </p:nvGraphicFramePr>
            <p:xfrm>
              <a:off x="9074359" y="259082"/>
              <a:ext cx="623502" cy="717972"/>
            </p:xfrm>
            <a:graphic>
              <a:graphicData uri="http://schemas.microsoft.com/office/drawing/2017/model3d">
                <am3d:model3d r:embed="rId13">
                  <am3d:spPr>
                    <a:xfrm>
                      <a:off x="0" y="0"/>
                      <a:ext cx="623502" cy="717972"/>
                    </a:xfrm>
                    <a:prstGeom prst="rect">
                      <a:avLst/>
                    </a:prstGeom>
                  </am3d:spPr>
                  <am3d:camera>
                    <am3d:pos x="0" y="0" z="63308423"/>
                    <am3d:up dx="0" dy="36000000" dz="0"/>
                    <am3d:lookAt x="0" y="0" z="0"/>
                    <am3d:perspective fov="2700000"/>
                  </am3d:camera>
                  <am3d:trans>
                    <am3d:meterPerModelUnit n="37214" d="1000000"/>
                    <am3d:preTrans dx="3081" dy="-81" dz="-10048017"/>
                    <am3d:scale>
                      <am3d:sx n="1000000" d="1000000"/>
                      <am3d:sy n="1000000" d="1000000"/>
                      <am3d:sz n="1000000" d="1000000"/>
                    </am3d:scale>
                    <am3d:rot ax="-9669114" ay="-731200" az="10591373"/>
                    <am3d:postTrans dx="0" dy="0" dz="0"/>
                  </am3d:trans>
                  <am3d:raster rName="Office3DRenderer" rVer="16.0.8326">
                    <am3d:blip r:embed="rId14"/>
                  </am3d:raster>
                  <am3d:objViewport viewportSz="9069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F7632167-85DE-6D85-C283-0817DAA2401E}"/>
                  </a:ext>
                </a:extLst>
              </p:cNvPr>
              <p:cNvPicPr>
                <a:picLocks noGrp="1" noRot="1" noChangeAspect="1" noMove="1" noResize="1" noEditPoints="1" noAdjustHandles="1" noChangeArrowheads="1" noChangeShapeType="1" noCrop="1"/>
              </p:cNvPicPr>
              <p:nvPr/>
            </p:nvPicPr>
            <p:blipFill>
              <a:blip r:embed="rId14"/>
              <a:stretch>
                <a:fillRect/>
              </a:stretch>
            </p:blipFill>
            <p:spPr>
              <a:xfrm>
                <a:off x="9074359" y="259082"/>
                <a:ext cx="623502" cy="7179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A7D493D6-FE49-19FC-2FF9-63FABED30348}"/>
                  </a:ext>
                </a:extLst>
              </p:cNvPr>
              <p:cNvGraphicFramePr>
                <a:graphicFrameLocks noChangeAspect="1"/>
              </p:cNvGraphicFramePr>
              <p:nvPr>
                <p:extLst>
                  <p:ext uri="{D42A27DB-BD31-4B8C-83A1-F6EECF244321}">
                    <p14:modId xmlns:p14="http://schemas.microsoft.com/office/powerpoint/2010/main" val="3645589356"/>
                  </p:ext>
                </p:extLst>
              </p:nvPr>
            </p:nvGraphicFramePr>
            <p:xfrm>
              <a:off x="9730654" y="61563"/>
              <a:ext cx="980137" cy="966938"/>
            </p:xfrm>
            <a:graphic>
              <a:graphicData uri="http://schemas.microsoft.com/office/drawing/2017/model3d">
                <am3d:model3d r:embed="rId15">
                  <am3d:spPr>
                    <a:xfrm>
                      <a:off x="0" y="0"/>
                      <a:ext cx="980137" cy="966938"/>
                    </a:xfrm>
                    <a:prstGeom prst="rect">
                      <a:avLst/>
                    </a:prstGeom>
                  </am3d:spPr>
                  <am3d:camera>
                    <am3d:pos x="0" y="0" z="52400330"/>
                    <am3d:up dx="0" dy="36000000" dz="0"/>
                    <am3d:lookAt x="0" y="0" z="0"/>
                    <am3d:perspective fov="2700000"/>
                  </am3d:camera>
                  <am3d:trans>
                    <am3d:meterPerModelUnit n="23809" d="1000000"/>
                    <am3d:preTrans dx="0" dy="52" dz="-5142853"/>
                    <am3d:scale>
                      <am3d:sx n="1000000" d="1000000"/>
                      <am3d:sy n="1000000" d="1000000"/>
                      <am3d:sz n="1000000" d="1000000"/>
                    </am3d:scale>
                    <am3d:rot ax="-2871622" ay="-2512305" az="-8659111"/>
                    <am3d:postTrans dx="0" dy="0" dz="0"/>
                  </am3d:trans>
                  <am3d:raster rName="Office3DRenderer" rVer="16.0.8326">
                    <am3d:blip r:embed="rId16"/>
                  </am3d:raster>
                  <am3d:objViewport viewportSz="10752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A7D493D6-FE49-19FC-2FF9-63FABED30348}"/>
                  </a:ext>
                </a:extLst>
              </p:cNvPr>
              <p:cNvPicPr>
                <a:picLocks noGrp="1" noRot="1" noChangeAspect="1" noMove="1" noResize="1" noEditPoints="1" noAdjustHandles="1" noChangeArrowheads="1" noChangeShapeType="1" noCrop="1"/>
              </p:cNvPicPr>
              <p:nvPr/>
            </p:nvPicPr>
            <p:blipFill>
              <a:blip r:embed="rId16"/>
              <a:stretch>
                <a:fillRect/>
              </a:stretch>
            </p:blipFill>
            <p:spPr>
              <a:xfrm>
                <a:off x="9730654" y="61563"/>
                <a:ext cx="980137" cy="966938"/>
              </a:xfrm>
              <a:prstGeom prst="rect">
                <a:avLst/>
              </a:prstGeom>
            </p:spPr>
          </p:pic>
        </mc:Fallback>
      </mc:AlternateContent>
      <p:sp>
        <p:nvSpPr>
          <p:cNvPr id="27" name="Rectangle: Rounded Corners 26">
            <a:extLst>
              <a:ext uri="{FF2B5EF4-FFF2-40B4-BE49-F238E27FC236}">
                <a16:creationId xmlns:a16="http://schemas.microsoft.com/office/drawing/2014/main" id="{3349733A-F67D-1FB2-192D-73FC10C8AC87}"/>
              </a:ext>
            </a:extLst>
          </p:cNvPr>
          <p:cNvSpPr/>
          <p:nvPr/>
        </p:nvSpPr>
        <p:spPr>
          <a:xfrm>
            <a:off x="9452839" y="178282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cxnSp>
        <p:nvCxnSpPr>
          <p:cNvPr id="13" name="Straight Arrow Connector 18">
            <a:extLst>
              <a:ext uri="{FF2B5EF4-FFF2-40B4-BE49-F238E27FC236}">
                <a16:creationId xmlns:a16="http://schemas.microsoft.com/office/drawing/2014/main" id="{EF270B05-FD5D-9EFD-01AE-A75FE92ECD7C}"/>
              </a:ext>
            </a:extLst>
          </p:cNvPr>
          <p:cNvCxnSpPr>
            <a:cxnSpLocks/>
          </p:cNvCxnSpPr>
          <p:nvPr/>
        </p:nvCxnSpPr>
        <p:spPr>
          <a:xfrm flipV="1">
            <a:off x="5287790" y="4173965"/>
            <a:ext cx="2564298" cy="1605448"/>
          </a:xfrm>
          <a:prstGeom prst="curvedConnector3">
            <a:avLst>
              <a:gd name="adj1" fmla="val 50000"/>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3FECE28-10C2-5022-64AC-7788A118C2C2}"/>
              </a:ext>
            </a:extLst>
          </p:cNvPr>
          <p:cNvSpPr/>
          <p:nvPr/>
        </p:nvSpPr>
        <p:spPr>
          <a:xfrm>
            <a:off x="3858443" y="5090033"/>
            <a:ext cx="1402750" cy="1437738"/>
          </a:xfrm>
          <a:prstGeom prst="roundRect">
            <a:avLst/>
          </a:prstGeom>
          <a:noFill/>
          <a:ln w="57150">
            <a:solidFill>
              <a:srgbClr val="70AD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9A4F2A7-013E-3AB2-F801-B5849C064F8A}"/>
              </a:ext>
            </a:extLst>
          </p:cNvPr>
          <p:cNvSpPr/>
          <p:nvPr/>
        </p:nvSpPr>
        <p:spPr>
          <a:xfrm>
            <a:off x="1538499" y="5269537"/>
            <a:ext cx="1957176" cy="1437738"/>
          </a:xfrm>
          <a:prstGeom prst="roundRect">
            <a:avLst/>
          </a:prstGeom>
          <a:noFill/>
          <a:ln w="57150">
            <a:solidFill>
              <a:srgbClr val="70AD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EFFFB009-4381-6B2A-30AA-AEDABABA4DD0}"/>
              </a:ext>
            </a:extLst>
          </p:cNvPr>
          <p:cNvCxnSpPr>
            <a:cxnSpLocks/>
            <a:stCxn id="21" idx="3"/>
            <a:endCxn id="20" idx="1"/>
          </p:cNvCxnSpPr>
          <p:nvPr/>
        </p:nvCxnSpPr>
        <p:spPr>
          <a:xfrm flipV="1">
            <a:off x="3495675" y="5808902"/>
            <a:ext cx="362768" cy="179504"/>
          </a:xfrm>
          <a:prstGeom prst="curvedConnector3">
            <a:avLst>
              <a:gd name="adj1" fmla="val 50000"/>
            </a:avLst>
          </a:prstGeom>
          <a:ln w="76200">
            <a:solidFill>
              <a:srgbClr val="70AD47"/>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4F93E17-CD69-6248-B818-3A7435755BB6}"/>
              </a:ext>
            </a:extLst>
          </p:cNvPr>
          <p:cNvSpPr txBox="1"/>
          <p:nvPr/>
        </p:nvSpPr>
        <p:spPr>
          <a:xfrm>
            <a:off x="8133285" y="2884430"/>
            <a:ext cx="3487771" cy="2677656"/>
          </a:xfrm>
          <a:prstGeom prst="rect">
            <a:avLst/>
          </a:prstGeom>
          <a:noFill/>
        </p:spPr>
        <p:txBody>
          <a:bodyPr wrap="square">
            <a:spAutoFit/>
          </a:bodyPr>
          <a:lstStyle/>
          <a:p>
            <a:pPr algn="ctr"/>
            <a:r>
              <a:rPr lang="en-US" sz="2800" b="1" dirty="0"/>
              <a:t>Second thing attach Connect the movers in the holders to make it ready for moving in x axis and y axis perfectly.</a:t>
            </a:r>
          </a:p>
        </p:txBody>
      </p:sp>
      <p:grpSp>
        <p:nvGrpSpPr>
          <p:cNvPr id="43" name="Group 42">
            <a:extLst>
              <a:ext uri="{FF2B5EF4-FFF2-40B4-BE49-F238E27FC236}">
                <a16:creationId xmlns:a16="http://schemas.microsoft.com/office/drawing/2014/main" id="{4AAFEECF-A016-A72C-1435-D43D0B3EECF1}"/>
              </a:ext>
            </a:extLst>
          </p:cNvPr>
          <p:cNvGrpSpPr/>
          <p:nvPr/>
        </p:nvGrpSpPr>
        <p:grpSpPr>
          <a:xfrm>
            <a:off x="6305883" y="138351"/>
            <a:ext cx="980137" cy="968056"/>
            <a:chOff x="1495392" y="1643607"/>
            <a:chExt cx="2702765" cy="2768073"/>
          </a:xfrm>
        </p:grpSpPr>
        <mc:AlternateContent xmlns:mc="http://schemas.openxmlformats.org/markup-compatibility/2006">
          <mc:Choice xmlns:am3d="http://schemas.microsoft.com/office/drawing/2017/model3d" Requires="am3d">
            <p:graphicFrame>
              <p:nvGraphicFramePr>
                <p:cNvPr id="38" name="3D Model 37">
                  <a:extLst>
                    <a:ext uri="{FF2B5EF4-FFF2-40B4-BE49-F238E27FC236}">
                      <a16:creationId xmlns:a16="http://schemas.microsoft.com/office/drawing/2014/main" id="{733E1971-8BFB-08DB-899A-02B1C321C1DC}"/>
                    </a:ext>
                  </a:extLst>
                </p:cNvPr>
                <p:cNvGraphicFramePr>
                  <a:graphicFrameLocks noChangeAspect="1"/>
                </p:cNvGraphicFramePr>
                <p:nvPr>
                  <p:extLst>
                    <p:ext uri="{D42A27DB-BD31-4B8C-83A1-F6EECF244321}">
                      <p14:modId xmlns:p14="http://schemas.microsoft.com/office/powerpoint/2010/main" val="4067824091"/>
                    </p:ext>
                  </p:extLst>
                </p:nvPr>
              </p:nvGraphicFramePr>
              <p:xfrm>
                <a:off x="1495392" y="2090708"/>
                <a:ext cx="2415705" cy="2320972"/>
              </p:xfrm>
              <a:graphic>
                <a:graphicData uri="http://schemas.microsoft.com/office/drawing/2017/model3d">
                  <am3d:model3d r:embed="rId17">
                    <am3d:spPr>
                      <a:xfrm>
                        <a:off x="0" y="0"/>
                        <a:ext cx="2415705" cy="2320972"/>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18"/>
                    </am3d:raster>
                    <am3d:objViewport viewportSz="13417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a:extLst>
                    <a:ext uri="{FF2B5EF4-FFF2-40B4-BE49-F238E27FC236}">
                      <a16:creationId xmlns:a16="http://schemas.microsoft.com/office/drawing/2014/main" id="{733E1971-8BFB-08DB-899A-02B1C321C1DC}"/>
                    </a:ext>
                  </a:extLst>
                </p:cNvPr>
                <p:cNvPicPr>
                  <a:picLocks noGrp="1" noRot="1" noChangeAspect="1" noMove="1" noResize="1" noEditPoints="1" noAdjustHandles="1" noChangeArrowheads="1" noChangeShapeType="1" noCrop="1"/>
                </p:cNvPicPr>
                <p:nvPr/>
              </p:nvPicPr>
              <p:blipFill>
                <a:blip r:embed="rId18"/>
                <a:stretch>
                  <a:fillRect/>
                </a:stretch>
              </p:blipFill>
              <p:spPr>
                <a:xfrm>
                  <a:off x="6305883" y="294712"/>
                  <a:ext cx="876037" cy="8116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a:extLst>
                    <a:ext uri="{FF2B5EF4-FFF2-40B4-BE49-F238E27FC236}">
                      <a16:creationId xmlns:a16="http://schemas.microsoft.com/office/drawing/2014/main" id="{CD556452-0D98-E744-8D83-F3B7608FA470}"/>
                    </a:ext>
                  </a:extLst>
                </p:cNvPr>
                <p:cNvGraphicFramePr>
                  <a:graphicFrameLocks noChangeAspect="1"/>
                </p:cNvGraphicFramePr>
                <p:nvPr>
                  <p:extLst>
                    <p:ext uri="{D42A27DB-BD31-4B8C-83A1-F6EECF244321}">
                      <p14:modId xmlns:p14="http://schemas.microsoft.com/office/powerpoint/2010/main" val="715847640"/>
                    </p:ext>
                  </p:extLst>
                </p:nvPr>
              </p:nvGraphicFramePr>
              <p:xfrm>
                <a:off x="2220998" y="1643607"/>
                <a:ext cx="1977159" cy="2167270"/>
              </p:xfrm>
              <a:graphic>
                <a:graphicData uri="http://schemas.microsoft.com/office/drawing/2017/model3d">
                  <am3d:model3d r:embed="rId19">
                    <am3d:spPr>
                      <a:xfrm>
                        <a:off x="0" y="0"/>
                        <a:ext cx="1977159" cy="2167270"/>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1942417" ay="3136100" az="-1597752"/>
                      <am3d:postTrans dx="0" dy="0" dz="0"/>
                    </am3d:trans>
                    <am3d:raster rName="Office3DRenderer" rVer="16.0.8326">
                      <am3d:blip r:embed="rId20"/>
                    </am3d:raster>
                    <am3d:objViewport viewportSz="1083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a:extLst>
                    <a:ext uri="{FF2B5EF4-FFF2-40B4-BE49-F238E27FC236}">
                      <a16:creationId xmlns:a16="http://schemas.microsoft.com/office/drawing/2014/main" id="{CD556452-0D98-E744-8D83-F3B7608FA470}"/>
                    </a:ext>
                  </a:extLst>
                </p:cNvPr>
                <p:cNvPicPr>
                  <a:picLocks noGrp="1" noRot="1" noChangeAspect="1" noMove="1" noResize="1" noEditPoints="1" noAdjustHandles="1" noChangeArrowheads="1" noChangeShapeType="1" noCrop="1"/>
                </p:cNvPicPr>
                <p:nvPr/>
              </p:nvPicPr>
              <p:blipFill>
                <a:blip r:embed="rId20"/>
                <a:stretch>
                  <a:fillRect/>
                </a:stretch>
              </p:blipFill>
              <p:spPr>
                <a:xfrm>
                  <a:off x="6569018" y="138351"/>
                  <a:ext cx="717002" cy="757942"/>
                </a:xfrm>
                <a:prstGeom prst="rect">
                  <a:avLst/>
                </a:prstGeom>
              </p:spPr>
            </p:pic>
          </mc:Fallback>
        </mc:AlternateContent>
      </p:grpSp>
      <p:grpSp>
        <p:nvGrpSpPr>
          <p:cNvPr id="42" name="Group 41">
            <a:extLst>
              <a:ext uri="{FF2B5EF4-FFF2-40B4-BE49-F238E27FC236}">
                <a16:creationId xmlns:a16="http://schemas.microsoft.com/office/drawing/2014/main" id="{2F598D7A-E05B-7286-9272-05E1D964DAA2}"/>
              </a:ext>
            </a:extLst>
          </p:cNvPr>
          <p:cNvGrpSpPr/>
          <p:nvPr/>
        </p:nvGrpSpPr>
        <p:grpSpPr>
          <a:xfrm>
            <a:off x="7277763" y="165332"/>
            <a:ext cx="980137" cy="968056"/>
            <a:chOff x="4322811" y="1728711"/>
            <a:chExt cx="2702765" cy="2768073"/>
          </a:xfrm>
        </p:grpSpPr>
        <mc:AlternateContent xmlns:mc="http://schemas.openxmlformats.org/markup-compatibility/2006">
          <mc:Choice xmlns:am3d="http://schemas.microsoft.com/office/drawing/2017/model3d" Requires="am3d">
            <p:graphicFrame>
              <p:nvGraphicFramePr>
                <p:cNvPr id="40" name="3D Model 39">
                  <a:extLst>
                    <a:ext uri="{FF2B5EF4-FFF2-40B4-BE49-F238E27FC236}">
                      <a16:creationId xmlns:a16="http://schemas.microsoft.com/office/drawing/2014/main" id="{CACE87E6-7C6E-23DB-BC68-82D9E434C87F}"/>
                    </a:ext>
                  </a:extLst>
                </p:cNvPr>
                <p:cNvGraphicFramePr>
                  <a:graphicFrameLocks noChangeAspect="1"/>
                </p:cNvGraphicFramePr>
                <p:nvPr>
                  <p:extLst>
                    <p:ext uri="{D42A27DB-BD31-4B8C-83A1-F6EECF244321}">
                      <p14:modId xmlns:p14="http://schemas.microsoft.com/office/powerpoint/2010/main" val="645502046"/>
                    </p:ext>
                  </p:extLst>
                </p:nvPr>
              </p:nvGraphicFramePr>
              <p:xfrm>
                <a:off x="4322811" y="2175812"/>
                <a:ext cx="2415705" cy="2320972"/>
              </p:xfrm>
              <a:graphic>
                <a:graphicData uri="http://schemas.microsoft.com/office/drawing/2017/model3d">
                  <am3d:model3d r:embed="rId17">
                    <am3d:spPr>
                      <a:xfrm>
                        <a:off x="0" y="0"/>
                        <a:ext cx="2415705" cy="2320972"/>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21"/>
                    </am3d:raster>
                    <am3d:objViewport viewportSz="13465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a:extLst>
                    <a:ext uri="{FF2B5EF4-FFF2-40B4-BE49-F238E27FC236}">
                      <a16:creationId xmlns:a16="http://schemas.microsoft.com/office/drawing/2014/main" id="{CACE87E6-7C6E-23DB-BC68-82D9E434C87F}"/>
                    </a:ext>
                  </a:extLst>
                </p:cNvPr>
                <p:cNvPicPr>
                  <a:picLocks noGrp="1" noRot="1" noChangeAspect="1" noMove="1" noResize="1" noEditPoints="1" noAdjustHandles="1" noChangeArrowheads="1" noChangeShapeType="1" noCrop="1"/>
                </p:cNvPicPr>
                <p:nvPr/>
              </p:nvPicPr>
              <p:blipFill>
                <a:blip r:embed="rId21"/>
                <a:stretch>
                  <a:fillRect/>
                </a:stretch>
              </p:blipFill>
              <p:spPr>
                <a:xfrm>
                  <a:off x="7277763" y="321693"/>
                  <a:ext cx="876037" cy="8116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1" name="3D Model 40">
                  <a:extLst>
                    <a:ext uri="{FF2B5EF4-FFF2-40B4-BE49-F238E27FC236}">
                      <a16:creationId xmlns:a16="http://schemas.microsoft.com/office/drawing/2014/main" id="{4E32F5E6-DCE0-C28A-0CB7-D41BDA75871F}"/>
                    </a:ext>
                  </a:extLst>
                </p:cNvPr>
                <p:cNvGraphicFramePr>
                  <a:graphicFrameLocks noChangeAspect="1"/>
                </p:cNvGraphicFramePr>
                <p:nvPr>
                  <p:extLst>
                    <p:ext uri="{D42A27DB-BD31-4B8C-83A1-F6EECF244321}">
                      <p14:modId xmlns:p14="http://schemas.microsoft.com/office/powerpoint/2010/main" val="2213604536"/>
                    </p:ext>
                  </p:extLst>
                </p:nvPr>
              </p:nvGraphicFramePr>
              <p:xfrm>
                <a:off x="5048416" y="1728711"/>
                <a:ext cx="1977160" cy="2167269"/>
              </p:xfrm>
              <a:graphic>
                <a:graphicData uri="http://schemas.microsoft.com/office/drawing/2017/model3d">
                  <am3d:model3d r:embed="rId19">
                    <am3d:spPr>
                      <a:xfrm>
                        <a:off x="0" y="0"/>
                        <a:ext cx="1977160" cy="2167269"/>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1942417" ay="3136100" az="-1597752"/>
                      <am3d:postTrans dx="0" dy="0" dz="0"/>
                    </am3d:trans>
                    <am3d:raster rName="Office3DRenderer" rVer="16.0.8326">
                      <am3d:blip r:embed="rId22"/>
                    </am3d:raster>
                    <am3d:objViewport viewportSz="1083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a:extLst>
                    <a:ext uri="{FF2B5EF4-FFF2-40B4-BE49-F238E27FC236}">
                      <a16:creationId xmlns:a16="http://schemas.microsoft.com/office/drawing/2014/main" id="{4E32F5E6-DCE0-C28A-0CB7-D41BDA75871F}"/>
                    </a:ext>
                  </a:extLst>
                </p:cNvPr>
                <p:cNvPicPr>
                  <a:picLocks noGrp="1" noRot="1" noChangeAspect="1" noMove="1" noResize="1" noEditPoints="1" noAdjustHandles="1" noChangeArrowheads="1" noChangeShapeType="1" noCrop="1"/>
                </p:cNvPicPr>
                <p:nvPr/>
              </p:nvPicPr>
              <p:blipFill>
                <a:blip r:embed="rId22"/>
                <a:stretch>
                  <a:fillRect/>
                </a:stretch>
              </p:blipFill>
              <p:spPr>
                <a:xfrm>
                  <a:off x="7540898" y="165332"/>
                  <a:ext cx="717002" cy="757942"/>
                </a:xfrm>
                <a:prstGeom prst="rect">
                  <a:avLst/>
                </a:prstGeom>
              </p:spPr>
            </p:pic>
          </mc:Fallback>
        </mc:AlternateContent>
      </p:grpSp>
    </p:spTree>
    <p:extLst>
      <p:ext uri="{BB962C8B-B14F-4D97-AF65-F5344CB8AC3E}">
        <p14:creationId xmlns:p14="http://schemas.microsoft.com/office/powerpoint/2010/main" val="419308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7" name="Group 16">
            <a:extLst>
              <a:ext uri="{FF2B5EF4-FFF2-40B4-BE49-F238E27FC236}">
                <a16:creationId xmlns:a16="http://schemas.microsoft.com/office/drawing/2014/main" id="{E80D828E-1308-25B4-5D02-CE27A841F4FB}"/>
              </a:ext>
            </a:extLst>
          </p:cNvPr>
          <p:cNvGrpSpPr/>
          <p:nvPr/>
        </p:nvGrpSpPr>
        <p:grpSpPr>
          <a:xfrm rot="5400000">
            <a:off x="7404123" y="-696546"/>
            <a:ext cx="1686368" cy="2647198"/>
            <a:chOff x="2377255" y="1355022"/>
            <a:chExt cx="3804239" cy="5094148"/>
          </a:xfrm>
        </p:grpSpPr>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16B2BD24-8619-0517-FDF0-B440FA72324F}"/>
                    </a:ext>
                  </a:extLst>
                </p:cNvPr>
                <p:cNvGraphicFramePr/>
                <p:nvPr/>
              </p:nvGraphicFramePr>
              <p:xfrm rot="16200000" flipV="1">
                <a:off x="1906012" y="2173688"/>
                <a:ext cx="5094148" cy="3456816"/>
              </p:xfrm>
              <a:graphic>
                <a:graphicData uri="http://schemas.microsoft.com/office/drawing/2017/model3d">
                  <am3d:model3d r:embed="rId3">
                    <am3d:spPr>
                      <a:xfrm flipV="1">
                        <a:off x="0" y="0"/>
                        <a:ext cx="5094148" cy="3456816"/>
                      </a:xfrm>
                      <a:prstGeom prst="rect">
                        <a:avLst/>
                      </a:prstGeom>
                    </am3d:spPr>
                    <am3d:camera>
                      <am3d:pos x="0" y="0" z="49285500"/>
                      <am3d:up dx="0" dy="36000000" dz="0"/>
                      <am3d:lookAt x="0" y="0" z="0"/>
                      <am3d:perspective fov="2700000"/>
                    </am3d:camera>
                    <am3d:trans>
                      <am3d:meterPerModelUnit n="5000" d="1000000"/>
                      <am3d:preTrans dx="0" dy="0" dz="-1260000"/>
                      <am3d:scale>
                        <am3d:sx n="1000000" d="1000000"/>
                        <am3d:sy n="1000000" d="1000000"/>
                        <am3d:sz n="1000000" d="1000000"/>
                      </am3d:scale>
                      <am3d:rot/>
                      <am3d:postTrans dx="0" dy="0" dz="0"/>
                    </am3d:trans>
                    <am3d:raster rName="Office3DRenderer" rVer="16.0.8326">
                      <am3d:blip r:embed="rId4"/>
                    </am3d:raster>
                    <am3d:objViewport viewportSz="29255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16B2BD24-8619-0517-FDF0-B440FA72324F}"/>
                    </a:ext>
                  </a:extLst>
                </p:cNvPr>
                <p:cNvPicPr>
                  <a:picLocks noGrp="1" noRot="1" noChangeAspect="1" noMove="1" noResize="1" noEditPoints="1" noAdjustHandles="1" noChangeArrowheads="1" noChangeShapeType="1" noCrop="1"/>
                </p:cNvPicPr>
                <p:nvPr/>
              </p:nvPicPr>
              <p:blipFill>
                <a:blip r:embed="rId4"/>
                <a:stretch>
                  <a:fillRect/>
                </a:stretch>
              </p:blipFill>
              <p:spPr>
                <a:xfrm flipV="1">
                  <a:off x="6923708" y="-62123"/>
                  <a:ext cx="2647198" cy="153236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79E4475D-D515-21DF-8349-DE6C1B70F080}"/>
                    </a:ext>
                  </a:extLst>
                </p:cNvPr>
                <p:cNvGraphicFramePr/>
                <p:nvPr/>
              </p:nvGraphicFramePr>
              <p:xfrm rot="16200000" flipV="1">
                <a:off x="1804794" y="2166698"/>
                <a:ext cx="4765639" cy="3620718"/>
              </p:xfrm>
              <a:graphic>
                <a:graphicData uri="http://schemas.microsoft.com/office/drawing/2017/model3d">
                  <am3d:model3d r:embed="rId5">
                    <am3d:spPr>
                      <a:xfrm flipV="1">
                        <a:off x="0" y="0"/>
                        <a:ext cx="4765639" cy="3620718"/>
                      </a:xfrm>
                      <a:prstGeom prst="rect">
                        <a:avLst/>
                      </a:prstGeom>
                    </am3d:spPr>
                    <am3d:camera>
                      <am3d:pos x="0" y="0" z="47855900"/>
                      <am3d:up dx="0" dy="36000000" dz="0"/>
                      <am3d:lookAt x="0" y="0" z="0"/>
                      <am3d:perspective fov="2700000"/>
                    </am3d:camera>
                    <am3d:trans>
                      <am3d:meterPerModelUnit n="5102" d="1000000"/>
                      <am3d:preTrans dx="0" dy="5" dz="-872450"/>
                      <am3d:scale>
                        <am3d:sx n="1000000" d="1000000"/>
                        <am3d:sy n="1000000" d="1000000"/>
                        <am3d:sz n="1000000" d="1000000"/>
                      </am3d:scale>
                      <am3d:rot/>
                      <am3d:postTrans dx="0" dy="0" dz="0"/>
                    </am3d:trans>
                    <am3d:raster rName="Office3DRenderer" rVer="16.0.8326">
                      <am3d:blip r:embed="rId6"/>
                    </am3d:raster>
                    <am3d:objViewport viewportSz="26775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79E4475D-D515-21DF-8349-DE6C1B70F080}"/>
                    </a:ext>
                  </a:extLst>
                </p:cNvPr>
                <p:cNvPicPr>
                  <a:picLocks noGrp="1" noRot="1" noChangeAspect="1" noMove="1" noResize="1" noEditPoints="1" noAdjustHandles="1" noChangeArrowheads="1" noChangeShapeType="1" noCrop="1"/>
                </p:cNvPicPr>
                <p:nvPr/>
              </p:nvPicPr>
              <p:blipFill>
                <a:blip r:embed="rId6"/>
                <a:stretch>
                  <a:fillRect/>
                </a:stretch>
              </p:blipFill>
              <p:spPr>
                <a:xfrm flipV="1">
                  <a:off x="6970110" y="-216131"/>
                  <a:ext cx="2476487" cy="1605016"/>
                </a:xfrm>
                <a:prstGeom prst="rect">
                  <a:avLst/>
                </a:prstGeom>
              </p:spPr>
            </p:pic>
          </mc:Fallback>
        </mc:AlternateContent>
      </p:grpSp>
      <p:grpSp>
        <p:nvGrpSpPr>
          <p:cNvPr id="3" name="Group 2">
            <a:extLst>
              <a:ext uri="{FF2B5EF4-FFF2-40B4-BE49-F238E27FC236}">
                <a16:creationId xmlns:a16="http://schemas.microsoft.com/office/drawing/2014/main" id="{46D29028-0188-FEBE-B339-199C939EFFEC}"/>
              </a:ext>
            </a:extLst>
          </p:cNvPr>
          <p:cNvGrpSpPr/>
          <p:nvPr/>
        </p:nvGrpSpPr>
        <p:grpSpPr>
          <a:xfrm rot="5400000">
            <a:off x="7503746" y="349126"/>
            <a:ext cx="1372771" cy="2719460"/>
            <a:chOff x="3260647" y="1518693"/>
            <a:chExt cx="2588459" cy="4987461"/>
          </a:xfrm>
        </p:grpSpPr>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75270668-94B3-2E6A-83AF-AB6F95598624}"/>
                    </a:ext>
                  </a:extLst>
                </p:cNvPr>
                <p:cNvGraphicFramePr>
                  <a:graphicFrameLocks noChangeAspect="1"/>
                </p:cNvGraphicFramePr>
                <p:nvPr>
                  <p:extLst>
                    <p:ext uri="{D42A27DB-BD31-4B8C-83A1-F6EECF244321}">
                      <p14:modId xmlns:p14="http://schemas.microsoft.com/office/powerpoint/2010/main" val="734526060"/>
                    </p:ext>
                  </p:extLst>
                </p:nvPr>
              </p:nvGraphicFramePr>
              <p:xfrm>
                <a:off x="4060835" y="1518697"/>
                <a:ext cx="988083" cy="4987457"/>
              </p:xfrm>
              <a:graphic>
                <a:graphicData uri="http://schemas.microsoft.com/office/drawing/2017/model3d">
                  <am3d:model3d r:embed="rId7">
                    <am3d:spPr>
                      <a:xfrm rot="5400000">
                        <a:off x="0" y="0"/>
                        <a:ext cx="988083" cy="4987457"/>
                      </a:xfrm>
                      <a:prstGeom prst="rect">
                        <a:avLst/>
                      </a:prstGeom>
                    </am3d:spPr>
                    <am3d:camera>
                      <am3d:pos x="0" y="0" z="48050941"/>
                      <am3d:up dx="0" dy="36000000" dz="0"/>
                      <am3d:lookAt x="0" y="0" z="0"/>
                      <am3d:perspective fov="2700000"/>
                    </am3d:camera>
                    <am3d:trans>
                      <am3d:meterPerModelUnit n="4716" d="1000000"/>
                      <am3d:preTrans dx="0" dy="0" dz="-1188679"/>
                      <am3d:scale>
                        <am3d:sx n="1000000" d="1000000"/>
                        <am3d:sy n="1000000" d="1000000"/>
                        <am3d:sz n="1000000" d="1000000"/>
                      </am3d:scale>
                      <am3d:rot/>
                      <am3d:postTrans dx="0" dy="0" dz="0"/>
                    </am3d:trans>
                    <am3d:raster rName="Office3DRenderer" rVer="16.0.8326">
                      <am3d:blip r:embed="rId8"/>
                    </am3d:raster>
                    <am3d:objViewport viewportSz="28530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75270668-94B3-2E6A-83AF-AB6F95598624}"/>
                    </a:ext>
                  </a:extLst>
                </p:cNvPr>
                <p:cNvPicPr>
                  <a:picLocks noGrp="1" noRot="1" noChangeAspect="1" noMove="1" noResize="1" noEditPoints="1" noAdjustHandles="1" noChangeArrowheads="1" noChangeShapeType="1" noCrop="1"/>
                </p:cNvPicPr>
                <p:nvPr/>
              </p:nvPicPr>
              <p:blipFill>
                <a:blip r:embed="rId8"/>
                <a:stretch>
                  <a:fillRect/>
                </a:stretch>
              </p:blipFill>
              <p:spPr>
                <a:xfrm rot="5400000">
                  <a:off x="7928119" y="349127"/>
                  <a:ext cx="524023" cy="271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347DC770-5849-530F-07B9-F082956AE1C2}"/>
                    </a:ext>
                  </a:extLst>
                </p:cNvPr>
                <p:cNvGraphicFramePr/>
                <p:nvPr>
                  <p:extLst>
                    <p:ext uri="{D42A27DB-BD31-4B8C-83A1-F6EECF244321}">
                      <p14:modId xmlns:p14="http://schemas.microsoft.com/office/powerpoint/2010/main" val="1220070761"/>
                    </p:ext>
                  </p:extLst>
                </p:nvPr>
              </p:nvGraphicFramePr>
              <p:xfrm>
                <a:off x="3260647" y="1518693"/>
                <a:ext cx="2588459" cy="4854934"/>
              </p:xfrm>
              <a:graphic>
                <a:graphicData uri="http://schemas.microsoft.com/office/drawing/2017/model3d">
                  <am3d:model3d r:embed="rId9">
                    <am3d:spPr>
                      <a:xfrm rot="5400000">
                        <a:off x="0" y="0"/>
                        <a:ext cx="2588459" cy="4854934"/>
                      </a:xfrm>
                      <a:prstGeom prst="rect">
                        <a:avLst/>
                      </a:prstGeom>
                    </am3d:spPr>
                    <am3d:camera>
                      <am3d:pos x="0" y="0" z="48133086"/>
                      <am3d:up dx="0" dy="36000000" dz="0"/>
                      <am3d:lookAt x="0" y="0" z="0"/>
                      <am3d:perspective fov="2700000"/>
                    </am3d:camera>
                    <am3d:trans>
                      <am3d:meterPerModelUnit n="5102" d="1000000"/>
                      <am3d:preTrans dx="0" dy="0" dz="-2158163"/>
                      <am3d:scale>
                        <am3d:sx n="1000000" d="1000000"/>
                        <am3d:sy n="1000000" d="1000000"/>
                        <am3d:sz n="1000000" d="1000000"/>
                      </am3d:scale>
                      <am3d:rot/>
                      <am3d:postTrans dx="0" dy="0" dz="0"/>
                    </am3d:trans>
                    <am3d:raster rName="Office3DRenderer" rVer="16.0.8326">
                      <am3d:blip r:embed="rId10"/>
                    </am3d:raster>
                    <am3d:objViewport viewportSz="28006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347DC770-5849-530F-07B9-F082956AE1C2}"/>
                    </a:ext>
                  </a:extLst>
                </p:cNvPr>
                <p:cNvPicPr>
                  <a:picLocks noGrp="1" noRot="1" noChangeAspect="1" noMove="1" noResize="1" noEditPoints="1" noAdjustHandles="1" noChangeArrowheads="1" noChangeShapeType="1" noCrop="1"/>
                </p:cNvPicPr>
                <p:nvPr/>
              </p:nvPicPr>
              <p:blipFill>
                <a:blip r:embed="rId10"/>
                <a:stretch>
                  <a:fillRect/>
                </a:stretch>
              </p:blipFill>
              <p:spPr>
                <a:xfrm rot="5400000">
                  <a:off x="7539877" y="385257"/>
                  <a:ext cx="1372771" cy="2647198"/>
                </a:xfrm>
                <a:prstGeom prst="rect">
                  <a:avLst/>
                </a:prstGeom>
              </p:spPr>
            </p:pic>
          </mc:Fallback>
        </mc:AlternateContent>
      </p:grpSp>
      <p:grpSp>
        <p:nvGrpSpPr>
          <p:cNvPr id="4" name="Group 3">
            <a:extLst>
              <a:ext uri="{FF2B5EF4-FFF2-40B4-BE49-F238E27FC236}">
                <a16:creationId xmlns:a16="http://schemas.microsoft.com/office/drawing/2014/main" id="{87213C9E-EC6D-8115-638A-E1F54328D7A6}"/>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Let’s Connect Together!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27" name="Rectangle: Rounded Corners 26">
            <a:extLst>
              <a:ext uri="{FF2B5EF4-FFF2-40B4-BE49-F238E27FC236}">
                <a16:creationId xmlns:a16="http://schemas.microsoft.com/office/drawing/2014/main" id="{3349733A-F67D-1FB2-192D-73FC10C8AC87}"/>
              </a:ext>
            </a:extLst>
          </p:cNvPr>
          <p:cNvSpPr/>
          <p:nvPr/>
        </p:nvSpPr>
        <p:spPr>
          <a:xfrm>
            <a:off x="1631909" y="1390481"/>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3</a:t>
            </a:r>
          </a:p>
        </p:txBody>
      </p:sp>
      <p:sp>
        <p:nvSpPr>
          <p:cNvPr id="35" name="TextBox 34">
            <a:extLst>
              <a:ext uri="{FF2B5EF4-FFF2-40B4-BE49-F238E27FC236}">
                <a16:creationId xmlns:a16="http://schemas.microsoft.com/office/drawing/2014/main" id="{44F93E17-CD69-6248-B818-3A7435755BB6}"/>
              </a:ext>
            </a:extLst>
          </p:cNvPr>
          <p:cNvSpPr txBox="1"/>
          <p:nvPr/>
        </p:nvSpPr>
        <p:spPr>
          <a:xfrm>
            <a:off x="345223" y="2395242"/>
            <a:ext cx="3487771" cy="3970318"/>
          </a:xfrm>
          <a:prstGeom prst="rect">
            <a:avLst/>
          </a:prstGeom>
          <a:noFill/>
        </p:spPr>
        <p:txBody>
          <a:bodyPr wrap="square">
            <a:spAutoFit/>
          </a:bodyPr>
          <a:lstStyle/>
          <a:p>
            <a:pPr algn="ctr"/>
            <a:r>
              <a:rPr lang="en-US" sz="2800" b="1" dirty="0"/>
              <a:t>Connect the rest of steppers and attach cycle with its holder to make it like simple bicycle and will connect it with x axis holder</a:t>
            </a:r>
          </a:p>
          <a:p>
            <a:pPr algn="ctr"/>
            <a:r>
              <a:rPr lang="en-US" sz="2800" b="1" dirty="0"/>
              <a:t>And connect the pen holder with stepper Z</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A88D594-194F-3356-6027-BEF0DAD30087}"/>
                  </a:ext>
                </a:extLst>
              </p:cNvPr>
              <p:cNvGraphicFramePr>
                <a:graphicFrameLocks noChangeAspect="1"/>
              </p:cNvGraphicFramePr>
              <p:nvPr>
                <p:extLst>
                  <p:ext uri="{D42A27DB-BD31-4B8C-83A1-F6EECF244321}">
                    <p14:modId xmlns:p14="http://schemas.microsoft.com/office/powerpoint/2010/main" val="97754757"/>
                  </p:ext>
                </p:extLst>
              </p:nvPr>
            </p:nvGraphicFramePr>
            <p:xfrm>
              <a:off x="4827957" y="3917880"/>
              <a:ext cx="2816235" cy="1637399"/>
            </p:xfrm>
            <a:graphic>
              <a:graphicData uri="http://schemas.microsoft.com/office/drawing/2017/model3d">
                <am3d:model3d r:embed="rId11">
                  <am3d:spPr>
                    <a:xfrm>
                      <a:off x="0" y="0"/>
                      <a:ext cx="2816235" cy="1637399"/>
                    </a:xfrm>
                    <a:prstGeom prst="rect">
                      <a:avLst/>
                    </a:prstGeom>
                  </am3d:spPr>
                  <am3d:camera>
                    <am3d:pos x="0" y="0" z="53961788"/>
                    <am3d:up dx="0" dy="36000000" dz="0"/>
                    <am3d:lookAt x="0" y="0" z="0"/>
                    <am3d:perspective fov="2700000"/>
                  </am3d:camera>
                  <am3d:trans>
                    <am3d:meterPerModelUnit n="23809" d="1000000"/>
                    <am3d:preTrans dx="-22285715" dy="857195" dz="-8716949"/>
                    <am3d:scale>
                      <am3d:sx n="1000000" d="1000000"/>
                      <am3d:sy n="1000000" d="1000000"/>
                      <am3d:sz n="1000000" d="1000000"/>
                    </am3d:scale>
                    <am3d:rot ax="2764785" ay="608104" az="621324"/>
                    <am3d:postTrans dx="0" dy="0" dz="0"/>
                  </am3d:trans>
                  <am3d:raster rName="Office3DRenderer" rVer="16.0.8326">
                    <am3d:blip r:embed="rId12"/>
                  </am3d:raster>
                  <am3d:objViewport viewportSz="315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A88D594-194F-3356-6027-BEF0DAD30087}"/>
                  </a:ext>
                </a:extLst>
              </p:cNvPr>
              <p:cNvPicPr>
                <a:picLocks noGrp="1" noRot="1" noChangeAspect="1" noMove="1" noResize="1" noEditPoints="1" noAdjustHandles="1" noChangeArrowheads="1" noChangeShapeType="1" noCrop="1"/>
              </p:cNvPicPr>
              <p:nvPr/>
            </p:nvPicPr>
            <p:blipFill>
              <a:blip r:embed="rId12"/>
              <a:stretch>
                <a:fillRect/>
              </a:stretch>
            </p:blipFill>
            <p:spPr>
              <a:xfrm>
                <a:off x="4827957" y="3917880"/>
                <a:ext cx="2816235" cy="1637399"/>
              </a:xfrm>
              <a:prstGeom prst="rect">
                <a:avLst/>
              </a:prstGeom>
            </p:spPr>
          </p:pic>
        </mc:Fallback>
      </mc:AlternateContent>
      <p:grpSp>
        <p:nvGrpSpPr>
          <p:cNvPr id="37" name="Group 36">
            <a:extLst>
              <a:ext uri="{FF2B5EF4-FFF2-40B4-BE49-F238E27FC236}">
                <a16:creationId xmlns:a16="http://schemas.microsoft.com/office/drawing/2014/main" id="{8F6D85F2-2278-D088-9BCE-DEC02459006B}"/>
              </a:ext>
            </a:extLst>
          </p:cNvPr>
          <p:cNvGrpSpPr/>
          <p:nvPr/>
        </p:nvGrpSpPr>
        <p:grpSpPr>
          <a:xfrm>
            <a:off x="9696055" y="60275"/>
            <a:ext cx="980137" cy="968056"/>
            <a:chOff x="1495392" y="1643607"/>
            <a:chExt cx="2702765" cy="2768073"/>
          </a:xfrm>
        </p:grpSpPr>
        <mc:AlternateContent xmlns:mc="http://schemas.openxmlformats.org/markup-compatibility/2006">
          <mc:Choice xmlns:am3d="http://schemas.microsoft.com/office/drawing/2017/model3d" Requires="am3d">
            <p:graphicFrame>
              <p:nvGraphicFramePr>
                <p:cNvPr id="38" name="3D Model 37">
                  <a:extLst>
                    <a:ext uri="{FF2B5EF4-FFF2-40B4-BE49-F238E27FC236}">
                      <a16:creationId xmlns:a16="http://schemas.microsoft.com/office/drawing/2014/main" id="{76902CE5-4BCA-F7AC-6274-73DA9A3E01B2}"/>
                    </a:ext>
                  </a:extLst>
                </p:cNvPr>
                <p:cNvGraphicFramePr>
                  <a:graphicFrameLocks noChangeAspect="1"/>
                </p:cNvGraphicFramePr>
                <p:nvPr>
                  <p:extLst>
                    <p:ext uri="{D42A27DB-BD31-4B8C-83A1-F6EECF244321}">
                      <p14:modId xmlns:p14="http://schemas.microsoft.com/office/powerpoint/2010/main" val="3036574986"/>
                    </p:ext>
                  </p:extLst>
                </p:nvPr>
              </p:nvGraphicFramePr>
              <p:xfrm>
                <a:off x="1495392" y="2090708"/>
                <a:ext cx="2415705" cy="2320972"/>
              </p:xfrm>
              <a:graphic>
                <a:graphicData uri="http://schemas.microsoft.com/office/drawing/2017/model3d">
                  <am3d:model3d r:embed="rId13">
                    <am3d:spPr>
                      <a:xfrm>
                        <a:off x="0" y="0"/>
                        <a:ext cx="2415705" cy="2320972"/>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14"/>
                    </am3d:raster>
                    <am3d:objViewport viewportSz="13417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a:extLst>
                    <a:ext uri="{FF2B5EF4-FFF2-40B4-BE49-F238E27FC236}">
                      <a16:creationId xmlns:a16="http://schemas.microsoft.com/office/drawing/2014/main" id="{76902CE5-4BCA-F7AC-6274-73DA9A3E01B2}"/>
                    </a:ext>
                  </a:extLst>
                </p:cNvPr>
                <p:cNvPicPr>
                  <a:picLocks noGrp="1" noRot="1" noChangeAspect="1" noMove="1" noResize="1" noEditPoints="1" noAdjustHandles="1" noChangeArrowheads="1" noChangeShapeType="1" noCrop="1"/>
                </p:cNvPicPr>
                <p:nvPr/>
              </p:nvPicPr>
              <p:blipFill>
                <a:blip r:embed="rId14"/>
                <a:stretch>
                  <a:fillRect/>
                </a:stretch>
              </p:blipFill>
              <p:spPr>
                <a:xfrm>
                  <a:off x="9696055" y="216636"/>
                  <a:ext cx="876037" cy="8116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a:extLst>
                    <a:ext uri="{FF2B5EF4-FFF2-40B4-BE49-F238E27FC236}">
                      <a16:creationId xmlns:a16="http://schemas.microsoft.com/office/drawing/2014/main" id="{ED97C2B5-8DF0-CB35-364D-F9F3DCC0C252}"/>
                    </a:ext>
                  </a:extLst>
                </p:cNvPr>
                <p:cNvGraphicFramePr>
                  <a:graphicFrameLocks noChangeAspect="1"/>
                </p:cNvGraphicFramePr>
                <p:nvPr>
                  <p:extLst>
                    <p:ext uri="{D42A27DB-BD31-4B8C-83A1-F6EECF244321}">
                      <p14:modId xmlns:p14="http://schemas.microsoft.com/office/powerpoint/2010/main" val="3197648847"/>
                    </p:ext>
                  </p:extLst>
                </p:nvPr>
              </p:nvGraphicFramePr>
              <p:xfrm>
                <a:off x="2220997" y="1643607"/>
                <a:ext cx="1977160" cy="2167270"/>
              </p:xfrm>
              <a:graphic>
                <a:graphicData uri="http://schemas.microsoft.com/office/drawing/2017/model3d">
                  <am3d:model3d r:embed="rId15">
                    <am3d:spPr>
                      <a:xfrm>
                        <a:off x="0" y="0"/>
                        <a:ext cx="1977160" cy="2167270"/>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1942417" ay="3136100" az="-1597752"/>
                      <am3d:postTrans dx="0" dy="0" dz="0"/>
                    </am3d:trans>
                    <am3d:raster rName="Office3DRenderer" rVer="16.0.8326">
                      <am3d:blip r:embed="rId16"/>
                    </am3d:raster>
                    <am3d:objViewport viewportSz="1083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a:extLst>
                    <a:ext uri="{FF2B5EF4-FFF2-40B4-BE49-F238E27FC236}">
                      <a16:creationId xmlns:a16="http://schemas.microsoft.com/office/drawing/2014/main" id="{ED97C2B5-8DF0-CB35-364D-F9F3DCC0C252}"/>
                    </a:ext>
                  </a:extLst>
                </p:cNvPr>
                <p:cNvPicPr>
                  <a:picLocks noGrp="1" noRot="1" noChangeAspect="1" noMove="1" noResize="1" noEditPoints="1" noAdjustHandles="1" noChangeArrowheads="1" noChangeShapeType="1" noCrop="1"/>
                </p:cNvPicPr>
                <p:nvPr/>
              </p:nvPicPr>
              <p:blipFill>
                <a:blip r:embed="rId16"/>
                <a:stretch>
                  <a:fillRect/>
                </a:stretch>
              </p:blipFill>
              <p:spPr>
                <a:xfrm>
                  <a:off x="9959190" y="60275"/>
                  <a:ext cx="717002" cy="757942"/>
                </a:xfrm>
                <a:prstGeom prst="rect">
                  <a:avLst/>
                </a:prstGeom>
              </p:spPr>
            </p:pic>
          </mc:Fallback>
        </mc:AlternateContent>
      </p:grpSp>
      <p:grpSp>
        <p:nvGrpSpPr>
          <p:cNvPr id="40" name="Group 39">
            <a:extLst>
              <a:ext uri="{FF2B5EF4-FFF2-40B4-BE49-F238E27FC236}">
                <a16:creationId xmlns:a16="http://schemas.microsoft.com/office/drawing/2014/main" id="{6A47B881-C4D9-3336-EF7F-91B3424FE673}"/>
              </a:ext>
            </a:extLst>
          </p:cNvPr>
          <p:cNvGrpSpPr/>
          <p:nvPr/>
        </p:nvGrpSpPr>
        <p:grpSpPr>
          <a:xfrm>
            <a:off x="9644004" y="1153365"/>
            <a:ext cx="980137" cy="968056"/>
            <a:chOff x="4322811" y="1728711"/>
            <a:chExt cx="2702765" cy="2768073"/>
          </a:xfrm>
        </p:grpSpPr>
        <mc:AlternateContent xmlns:mc="http://schemas.openxmlformats.org/markup-compatibility/2006">
          <mc:Choice xmlns:am3d="http://schemas.microsoft.com/office/drawing/2017/model3d" Requires="am3d">
            <p:graphicFrame>
              <p:nvGraphicFramePr>
                <p:cNvPr id="41" name="3D Model 40">
                  <a:extLst>
                    <a:ext uri="{FF2B5EF4-FFF2-40B4-BE49-F238E27FC236}">
                      <a16:creationId xmlns:a16="http://schemas.microsoft.com/office/drawing/2014/main" id="{874D98EC-AD35-746E-AF4B-75A776EE84FC}"/>
                    </a:ext>
                  </a:extLst>
                </p:cNvPr>
                <p:cNvGraphicFramePr>
                  <a:graphicFrameLocks noChangeAspect="1"/>
                </p:cNvGraphicFramePr>
                <p:nvPr>
                  <p:extLst>
                    <p:ext uri="{D42A27DB-BD31-4B8C-83A1-F6EECF244321}">
                      <p14:modId xmlns:p14="http://schemas.microsoft.com/office/powerpoint/2010/main" val="1165868730"/>
                    </p:ext>
                  </p:extLst>
                </p:nvPr>
              </p:nvGraphicFramePr>
              <p:xfrm>
                <a:off x="4322811" y="2175812"/>
                <a:ext cx="2415705" cy="2320972"/>
              </p:xfrm>
              <a:graphic>
                <a:graphicData uri="http://schemas.microsoft.com/office/drawing/2017/model3d">
                  <am3d:model3d r:embed="rId13">
                    <am3d:spPr>
                      <a:xfrm>
                        <a:off x="0" y="0"/>
                        <a:ext cx="2415705" cy="2320972"/>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17"/>
                    </am3d:raster>
                    <am3d:objViewport viewportSz="13465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a:extLst>
                    <a:ext uri="{FF2B5EF4-FFF2-40B4-BE49-F238E27FC236}">
                      <a16:creationId xmlns:a16="http://schemas.microsoft.com/office/drawing/2014/main" id="{874D98EC-AD35-746E-AF4B-75A776EE84FC}"/>
                    </a:ext>
                  </a:extLst>
                </p:cNvPr>
                <p:cNvPicPr>
                  <a:picLocks noGrp="1" noRot="1" noChangeAspect="1" noMove="1" noResize="1" noEditPoints="1" noAdjustHandles="1" noChangeArrowheads="1" noChangeShapeType="1" noCrop="1"/>
                </p:cNvPicPr>
                <p:nvPr/>
              </p:nvPicPr>
              <p:blipFill>
                <a:blip r:embed="rId17"/>
                <a:stretch>
                  <a:fillRect/>
                </a:stretch>
              </p:blipFill>
              <p:spPr>
                <a:xfrm>
                  <a:off x="9644004" y="1309726"/>
                  <a:ext cx="876037" cy="8116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2" name="3D Model 41">
                  <a:extLst>
                    <a:ext uri="{FF2B5EF4-FFF2-40B4-BE49-F238E27FC236}">
                      <a16:creationId xmlns:a16="http://schemas.microsoft.com/office/drawing/2014/main" id="{7BD37054-8EAD-A8DF-40DD-4DF338BC95B8}"/>
                    </a:ext>
                  </a:extLst>
                </p:cNvPr>
                <p:cNvGraphicFramePr>
                  <a:graphicFrameLocks noChangeAspect="1"/>
                </p:cNvGraphicFramePr>
                <p:nvPr>
                  <p:extLst>
                    <p:ext uri="{D42A27DB-BD31-4B8C-83A1-F6EECF244321}">
                      <p14:modId xmlns:p14="http://schemas.microsoft.com/office/powerpoint/2010/main" val="2065886742"/>
                    </p:ext>
                  </p:extLst>
                </p:nvPr>
              </p:nvGraphicFramePr>
              <p:xfrm>
                <a:off x="5048416" y="1728711"/>
                <a:ext cx="1977160" cy="2167269"/>
              </p:xfrm>
              <a:graphic>
                <a:graphicData uri="http://schemas.microsoft.com/office/drawing/2017/model3d">
                  <am3d:model3d r:embed="rId15">
                    <am3d:spPr>
                      <a:xfrm>
                        <a:off x="0" y="0"/>
                        <a:ext cx="1977160" cy="2167269"/>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1942417" ay="3136100" az="-1597752"/>
                      <am3d:postTrans dx="0" dy="0" dz="0"/>
                    </am3d:trans>
                    <am3d:raster rName="Office3DRenderer" rVer="16.0.8326">
                      <am3d:blip r:embed="rId18"/>
                    </am3d:raster>
                    <am3d:objViewport viewportSz="1083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a:extLst>
                    <a:ext uri="{FF2B5EF4-FFF2-40B4-BE49-F238E27FC236}">
                      <a16:creationId xmlns:a16="http://schemas.microsoft.com/office/drawing/2014/main" id="{7BD37054-8EAD-A8DF-40DD-4DF338BC95B8}"/>
                    </a:ext>
                  </a:extLst>
                </p:cNvPr>
                <p:cNvPicPr>
                  <a:picLocks noGrp="1" noRot="1" noChangeAspect="1" noMove="1" noResize="1" noEditPoints="1" noAdjustHandles="1" noChangeArrowheads="1" noChangeShapeType="1" noCrop="1"/>
                </p:cNvPicPr>
                <p:nvPr/>
              </p:nvPicPr>
              <p:blipFill>
                <a:blip r:embed="rId18"/>
                <a:stretch>
                  <a:fillRect/>
                </a:stretch>
              </p:blipFill>
              <p:spPr>
                <a:xfrm>
                  <a:off x="9907139" y="1153365"/>
                  <a:ext cx="717002" cy="757942"/>
                </a:xfrm>
                <a:prstGeom prst="rect">
                  <a:avLst/>
                </a:prstGeom>
              </p:spPr>
            </p:pic>
          </mc:Fallback>
        </mc:AlternateContent>
      </p:grpSp>
      <mc:AlternateContent xmlns:mc="http://schemas.openxmlformats.org/markup-compatibility/2006">
        <mc:Choice xmlns:am3d="http://schemas.microsoft.com/office/drawing/2017/model3d" Requires="am3d">
          <p:graphicFrame>
            <p:nvGraphicFramePr>
              <p:cNvPr id="44" name="3D Model 43">
                <a:extLst>
                  <a:ext uri="{FF2B5EF4-FFF2-40B4-BE49-F238E27FC236}">
                    <a16:creationId xmlns:a16="http://schemas.microsoft.com/office/drawing/2014/main" id="{E4FDEA64-1CD7-6B61-6EB8-7DD3A43A0C3D}"/>
                  </a:ext>
                </a:extLst>
              </p:cNvPr>
              <p:cNvGraphicFramePr>
                <a:graphicFrameLocks noChangeAspect="1"/>
              </p:cNvGraphicFramePr>
              <p:nvPr>
                <p:extLst>
                  <p:ext uri="{D42A27DB-BD31-4B8C-83A1-F6EECF244321}">
                    <p14:modId xmlns:p14="http://schemas.microsoft.com/office/powerpoint/2010/main" val="2413078657"/>
                  </p:ext>
                </p:extLst>
              </p:nvPr>
            </p:nvGraphicFramePr>
            <p:xfrm>
              <a:off x="7834942" y="3917880"/>
              <a:ext cx="2303759" cy="1865853"/>
            </p:xfrm>
            <a:graphic>
              <a:graphicData uri="http://schemas.microsoft.com/office/drawing/2017/model3d">
                <am3d:model3d r:embed="rId13">
                  <am3d:spPr>
                    <a:xfrm>
                      <a:off x="0" y="0"/>
                      <a:ext cx="2303759" cy="1865853"/>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900893" ay="1466630" az="-380013"/>
                    <am3d:postTrans dx="0" dy="0" dz="0"/>
                  </am3d:trans>
                  <am3d:raster rName="Office3DRenderer" rVer="16.0.8326">
                    <am3d:blip r:embed="rId19"/>
                  </am3d:raster>
                  <am3d:objViewport viewportSz="35032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a:extLst>
                  <a:ext uri="{FF2B5EF4-FFF2-40B4-BE49-F238E27FC236}">
                    <a16:creationId xmlns:a16="http://schemas.microsoft.com/office/drawing/2014/main" id="{E4FDEA64-1CD7-6B61-6EB8-7DD3A43A0C3D}"/>
                  </a:ext>
                </a:extLst>
              </p:cNvPr>
              <p:cNvPicPr>
                <a:picLocks noGrp="1" noRot="1" noChangeAspect="1" noMove="1" noResize="1" noEditPoints="1" noAdjustHandles="1" noChangeArrowheads="1" noChangeShapeType="1" noCrop="1"/>
              </p:cNvPicPr>
              <p:nvPr/>
            </p:nvPicPr>
            <p:blipFill>
              <a:blip r:embed="rId19"/>
              <a:stretch>
                <a:fillRect/>
              </a:stretch>
            </p:blipFill>
            <p:spPr>
              <a:xfrm>
                <a:off x="7834942" y="3917880"/>
                <a:ext cx="2303759" cy="18658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F7632167-85DE-6D85-C283-0817DAA2401E}"/>
                  </a:ext>
                </a:extLst>
              </p:cNvPr>
              <p:cNvGraphicFramePr>
                <a:graphicFrameLocks noChangeAspect="1"/>
              </p:cNvGraphicFramePr>
              <p:nvPr>
                <p:extLst>
                  <p:ext uri="{D42A27DB-BD31-4B8C-83A1-F6EECF244321}">
                    <p14:modId xmlns:p14="http://schemas.microsoft.com/office/powerpoint/2010/main" val="1696302508"/>
                  </p:ext>
                </p:extLst>
              </p:nvPr>
            </p:nvGraphicFramePr>
            <p:xfrm rot="1022990" flipH="1">
              <a:off x="8800770" y="2643941"/>
              <a:ext cx="1291653" cy="1956476"/>
            </p:xfrm>
            <a:graphic>
              <a:graphicData uri="http://schemas.microsoft.com/office/drawing/2017/model3d">
                <am3d:model3d r:embed="rId20">
                  <am3d:spPr>
                    <a:xfrm rot="1022990" flipH="1">
                      <a:off x="0" y="0"/>
                      <a:ext cx="1291653" cy="1956476"/>
                    </a:xfrm>
                    <a:prstGeom prst="rect">
                      <a:avLst/>
                    </a:prstGeom>
                  </am3d:spPr>
                  <am3d:camera>
                    <am3d:pos x="0" y="0" z="63308423"/>
                    <am3d:up dx="0" dy="36000000" dz="0"/>
                    <am3d:lookAt x="0" y="0" z="0"/>
                    <am3d:perspective fov="2700000"/>
                  </am3d:camera>
                  <am3d:trans>
                    <am3d:meterPerModelUnit n="37214" d="1000000"/>
                    <am3d:preTrans dx="3081" dy="-81" dz="-10048017"/>
                    <am3d:scale>
                      <am3d:sx n="1000000" d="1000000"/>
                      <am3d:sy n="1000000" d="1000000"/>
                      <am3d:sz n="1000000" d="1000000"/>
                    </am3d:scale>
                    <am3d:rot ax="3631947" ay="-2386839" az="7837427"/>
                    <am3d:postTrans dx="0" dy="0" dz="0"/>
                  </am3d:trans>
                  <am3d:raster rName="Office3DRenderer" rVer="16.0.8326">
                    <am3d:blip r:embed="rId21"/>
                  </am3d:raster>
                  <am3d:objViewport viewportSz="21464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F7632167-85DE-6D85-C283-0817DAA2401E}"/>
                  </a:ext>
                </a:extLst>
              </p:cNvPr>
              <p:cNvPicPr>
                <a:picLocks noGrp="1" noRot="1" noChangeAspect="1" noMove="1" noResize="1" noEditPoints="1" noAdjustHandles="1" noChangeArrowheads="1" noChangeShapeType="1" noCrop="1"/>
              </p:cNvPicPr>
              <p:nvPr/>
            </p:nvPicPr>
            <p:blipFill>
              <a:blip r:embed="rId21"/>
              <a:stretch>
                <a:fillRect/>
              </a:stretch>
            </p:blipFill>
            <p:spPr>
              <a:xfrm rot="1022990" flipH="1">
                <a:off x="8800770" y="2643941"/>
                <a:ext cx="1291653" cy="1956476"/>
              </a:xfrm>
              <a:prstGeom prst="rect">
                <a:avLst/>
              </a:prstGeom>
            </p:spPr>
          </p:pic>
        </mc:Fallback>
      </mc:AlternateContent>
      <p:cxnSp>
        <p:nvCxnSpPr>
          <p:cNvPr id="46" name="Straight Arrow Connector 18">
            <a:extLst>
              <a:ext uri="{FF2B5EF4-FFF2-40B4-BE49-F238E27FC236}">
                <a16:creationId xmlns:a16="http://schemas.microsoft.com/office/drawing/2014/main" id="{D7F13E70-ADB8-8055-4E1B-BF87DB218E45}"/>
              </a:ext>
            </a:extLst>
          </p:cNvPr>
          <p:cNvCxnSpPr>
            <a:cxnSpLocks/>
          </p:cNvCxnSpPr>
          <p:nvPr/>
        </p:nvCxnSpPr>
        <p:spPr>
          <a:xfrm>
            <a:off x="2546309" y="1847681"/>
            <a:ext cx="3313076" cy="1774498"/>
          </a:xfrm>
          <a:prstGeom prst="curvedConnector3">
            <a:avLst>
              <a:gd name="adj1" fmla="val 83766"/>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576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7" name="Group 16">
            <a:extLst>
              <a:ext uri="{FF2B5EF4-FFF2-40B4-BE49-F238E27FC236}">
                <a16:creationId xmlns:a16="http://schemas.microsoft.com/office/drawing/2014/main" id="{E80D828E-1308-25B4-5D02-CE27A841F4FB}"/>
              </a:ext>
            </a:extLst>
          </p:cNvPr>
          <p:cNvGrpSpPr/>
          <p:nvPr/>
        </p:nvGrpSpPr>
        <p:grpSpPr>
          <a:xfrm rot="5400000">
            <a:off x="2911393" y="-685755"/>
            <a:ext cx="3035390" cy="5365276"/>
            <a:chOff x="2331268" y="1466825"/>
            <a:chExt cx="3837077" cy="5094148"/>
          </a:xfrm>
        </p:grpSpPr>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16B2BD24-8619-0517-FDF0-B440FA72324F}"/>
                    </a:ext>
                  </a:extLst>
                </p:cNvPr>
                <p:cNvGraphicFramePr/>
                <p:nvPr>
                  <p:extLst>
                    <p:ext uri="{D42A27DB-BD31-4B8C-83A1-F6EECF244321}">
                      <p14:modId xmlns:p14="http://schemas.microsoft.com/office/powerpoint/2010/main" val="3264124491"/>
                    </p:ext>
                  </p:extLst>
                </p:nvPr>
              </p:nvGraphicFramePr>
              <p:xfrm rot="16200000" flipV="1">
                <a:off x="1892863" y="2285491"/>
                <a:ext cx="5094148" cy="3456816"/>
              </p:xfrm>
              <a:graphic>
                <a:graphicData uri="http://schemas.microsoft.com/office/drawing/2017/model3d">
                  <am3d:model3d r:embed="rId3">
                    <am3d:spPr>
                      <a:xfrm flipV="1">
                        <a:off x="0" y="0"/>
                        <a:ext cx="5094148" cy="3456816"/>
                      </a:xfrm>
                      <a:prstGeom prst="rect">
                        <a:avLst/>
                      </a:prstGeom>
                    </am3d:spPr>
                    <am3d:camera>
                      <am3d:pos x="0" y="0" z="49285500"/>
                      <am3d:up dx="0" dy="36000000" dz="0"/>
                      <am3d:lookAt x="0" y="0" z="0"/>
                      <am3d:perspective fov="2700000"/>
                    </am3d:camera>
                    <am3d:trans>
                      <am3d:meterPerModelUnit n="5000" d="1000000"/>
                      <am3d:preTrans dx="0" dy="0" dz="-1260000"/>
                      <am3d:scale>
                        <am3d:sx n="1000000" d="1000000"/>
                        <am3d:sy n="1000000" d="1000000"/>
                        <am3d:sz n="1000000" d="1000000"/>
                      </am3d:scale>
                      <am3d:rot/>
                      <am3d:postTrans dx="0" dy="0" dz="0"/>
                    </am3d:trans>
                    <am3d:raster rName="Office3DRenderer" rVer="16.0.8326">
                      <am3d:blip r:embed="rId4"/>
                    </am3d:raster>
                    <am3d:objViewport viewportSz="59294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16B2BD24-8619-0517-FDF0-B440FA72324F}"/>
                    </a:ext>
                  </a:extLst>
                </p:cNvPr>
                <p:cNvPicPr>
                  <a:picLocks noGrp="1" noRot="1" noChangeAspect="1" noMove="1" noResize="1" noEditPoints="1" noAdjustHandles="1" noChangeArrowheads="1" noChangeShapeType="1" noCrop="1"/>
                </p:cNvPicPr>
                <p:nvPr/>
              </p:nvPicPr>
              <p:blipFill>
                <a:blip r:embed="rId4"/>
                <a:stretch>
                  <a:fillRect/>
                </a:stretch>
              </p:blipFill>
              <p:spPr>
                <a:xfrm flipV="1">
                  <a:off x="1746450" y="780000"/>
                  <a:ext cx="5365276" cy="27345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79E4475D-D515-21DF-8349-DE6C1B70F080}"/>
                    </a:ext>
                  </a:extLst>
                </p:cNvPr>
                <p:cNvGraphicFramePr/>
                <p:nvPr>
                  <p:extLst>
                    <p:ext uri="{D42A27DB-BD31-4B8C-83A1-F6EECF244321}">
                      <p14:modId xmlns:p14="http://schemas.microsoft.com/office/powerpoint/2010/main" val="3099995873"/>
                    </p:ext>
                  </p:extLst>
                </p:nvPr>
              </p:nvGraphicFramePr>
              <p:xfrm rot="16200000" flipV="1">
                <a:off x="1758807" y="2202965"/>
                <a:ext cx="4765639" cy="3620717"/>
              </p:xfrm>
              <a:graphic>
                <a:graphicData uri="http://schemas.microsoft.com/office/drawing/2017/model3d">
                  <am3d:model3d r:embed="rId5">
                    <am3d:spPr>
                      <a:xfrm flipV="1">
                        <a:off x="0" y="0"/>
                        <a:ext cx="4765639" cy="3620717"/>
                      </a:xfrm>
                      <a:prstGeom prst="rect">
                        <a:avLst/>
                      </a:prstGeom>
                    </am3d:spPr>
                    <am3d:camera>
                      <am3d:pos x="0" y="0" z="47855900"/>
                      <am3d:up dx="0" dy="36000000" dz="0"/>
                      <am3d:lookAt x="0" y="0" z="0"/>
                      <am3d:perspective fov="2700000"/>
                    </am3d:camera>
                    <am3d:trans>
                      <am3d:meterPerModelUnit n="5102" d="1000000"/>
                      <am3d:preTrans dx="0" dy="5" dz="-872450"/>
                      <am3d:scale>
                        <am3d:sx n="1000000" d="1000000"/>
                        <am3d:sy n="1000000" d="1000000"/>
                        <am3d:sz n="1000000" d="1000000"/>
                      </am3d:scale>
                      <am3d:rot/>
                      <am3d:postTrans dx="0" dy="0" dz="0"/>
                    </am3d:trans>
                    <am3d:raster rName="Office3DRenderer" rVer="16.0.8326">
                      <am3d:blip r:embed="rId6"/>
                    </am3d:raster>
                    <am3d:objViewport viewportSz="54267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79E4475D-D515-21DF-8349-DE6C1B70F080}"/>
                    </a:ext>
                  </a:extLst>
                </p:cNvPr>
                <p:cNvPicPr>
                  <a:picLocks noGrp="1" noRot="1" noChangeAspect="1" noMove="1" noResize="1" noEditPoints="1" noAdjustHandles="1" noChangeArrowheads="1" noChangeShapeType="1" noCrop="1"/>
                </p:cNvPicPr>
                <p:nvPr/>
              </p:nvPicPr>
              <p:blipFill>
                <a:blip r:embed="rId6"/>
                <a:stretch>
                  <a:fillRect/>
                </a:stretch>
              </p:blipFill>
              <p:spPr>
                <a:xfrm flipV="1">
                  <a:off x="1920053" y="479188"/>
                  <a:ext cx="5019283" cy="2864234"/>
                </a:xfrm>
                <a:prstGeom prst="rect">
                  <a:avLst/>
                </a:prstGeom>
              </p:spPr>
            </p:pic>
          </mc:Fallback>
        </mc:AlternateContent>
      </p:grpSp>
      <p:grpSp>
        <p:nvGrpSpPr>
          <p:cNvPr id="3" name="Group 2">
            <a:extLst>
              <a:ext uri="{FF2B5EF4-FFF2-40B4-BE49-F238E27FC236}">
                <a16:creationId xmlns:a16="http://schemas.microsoft.com/office/drawing/2014/main" id="{46D29028-0188-FEBE-B339-199C939EFFEC}"/>
              </a:ext>
            </a:extLst>
          </p:cNvPr>
          <p:cNvGrpSpPr/>
          <p:nvPr/>
        </p:nvGrpSpPr>
        <p:grpSpPr>
          <a:xfrm>
            <a:off x="861247" y="1306088"/>
            <a:ext cx="3167071" cy="5573206"/>
            <a:chOff x="3260647" y="1537752"/>
            <a:chExt cx="2588459" cy="4987457"/>
          </a:xfrm>
        </p:grpSpPr>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75270668-94B3-2E6A-83AF-AB6F95598624}"/>
                    </a:ext>
                  </a:extLst>
                </p:cNvPr>
                <p:cNvGraphicFramePr>
                  <a:graphicFrameLocks noChangeAspect="1"/>
                </p:cNvGraphicFramePr>
                <p:nvPr>
                  <p:extLst>
                    <p:ext uri="{D42A27DB-BD31-4B8C-83A1-F6EECF244321}">
                      <p14:modId xmlns:p14="http://schemas.microsoft.com/office/powerpoint/2010/main" val="835758256"/>
                    </p:ext>
                  </p:extLst>
                </p:nvPr>
              </p:nvGraphicFramePr>
              <p:xfrm>
                <a:off x="4102674" y="1537752"/>
                <a:ext cx="988083" cy="4987457"/>
              </p:xfrm>
              <a:graphic>
                <a:graphicData uri="http://schemas.microsoft.com/office/drawing/2017/model3d">
                  <am3d:model3d r:embed="rId7">
                    <am3d:spPr>
                      <a:xfrm>
                        <a:off x="0" y="0"/>
                        <a:ext cx="988083" cy="4987457"/>
                      </a:xfrm>
                      <a:prstGeom prst="rect">
                        <a:avLst/>
                      </a:prstGeom>
                    </am3d:spPr>
                    <am3d:camera>
                      <am3d:pos x="0" y="0" z="48050941"/>
                      <am3d:up dx="0" dy="36000000" dz="0"/>
                      <am3d:lookAt x="0" y="0" z="0"/>
                      <am3d:perspective fov="2700000"/>
                    </am3d:camera>
                    <am3d:trans>
                      <am3d:meterPerModelUnit n="4716" d="1000000"/>
                      <am3d:preTrans dx="0" dy="0" dz="-1188679"/>
                      <am3d:scale>
                        <am3d:sx n="1000000" d="1000000"/>
                        <am3d:sy n="1000000" d="1000000"/>
                        <am3d:sz n="1000000" d="1000000"/>
                      </am3d:scale>
                      <am3d:rot/>
                      <am3d:postTrans dx="0" dy="0" dz="0"/>
                    </am3d:trans>
                    <am3d:raster rName="Office3DRenderer" rVer="16.0.8326">
                      <am3d:blip r:embed="rId8"/>
                    </am3d:raster>
                    <am3d:objViewport viewportSz="60190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75270668-94B3-2E6A-83AF-AB6F95598624}"/>
                    </a:ext>
                  </a:extLst>
                </p:cNvPr>
                <p:cNvPicPr>
                  <a:picLocks noGrp="1" noRot="1" noChangeAspect="1" noMove="1" noResize="1" noEditPoints="1" noAdjustHandles="1" noChangeArrowheads="1" noChangeShapeType="1" noCrop="1"/>
                </p:cNvPicPr>
                <p:nvPr/>
              </p:nvPicPr>
              <p:blipFill>
                <a:blip r:embed="rId8"/>
                <a:stretch>
                  <a:fillRect/>
                </a:stretch>
              </p:blipFill>
              <p:spPr>
                <a:xfrm>
                  <a:off x="1891497" y="1306088"/>
                  <a:ext cx="1208954" cy="55732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347DC770-5849-530F-07B9-F082956AE1C2}"/>
                    </a:ext>
                  </a:extLst>
                </p:cNvPr>
                <p:cNvGraphicFramePr/>
                <p:nvPr>
                  <p:extLst>
                    <p:ext uri="{D42A27DB-BD31-4B8C-83A1-F6EECF244321}">
                      <p14:modId xmlns:p14="http://schemas.microsoft.com/office/powerpoint/2010/main" val="2723406856"/>
                    </p:ext>
                  </p:extLst>
                </p:nvPr>
              </p:nvGraphicFramePr>
              <p:xfrm>
                <a:off x="3260647" y="1537752"/>
                <a:ext cx="2588459" cy="4854934"/>
              </p:xfrm>
              <a:graphic>
                <a:graphicData uri="http://schemas.microsoft.com/office/drawing/2017/model3d">
                  <am3d:model3d r:embed="rId9">
                    <am3d:spPr>
                      <a:xfrm>
                        <a:off x="0" y="0"/>
                        <a:ext cx="2588459" cy="4854934"/>
                      </a:xfrm>
                      <a:prstGeom prst="rect">
                        <a:avLst/>
                      </a:prstGeom>
                    </am3d:spPr>
                    <am3d:camera>
                      <am3d:pos x="0" y="0" z="48133086"/>
                      <am3d:up dx="0" dy="36000000" dz="0"/>
                      <am3d:lookAt x="0" y="0" z="0"/>
                      <am3d:perspective fov="2700000"/>
                    </am3d:camera>
                    <am3d:trans>
                      <am3d:meterPerModelUnit n="5102" d="1000000"/>
                      <am3d:preTrans dx="0" dy="0" dz="-2158163"/>
                      <am3d:scale>
                        <am3d:sx n="1000000" d="1000000"/>
                        <am3d:sy n="1000000" d="1000000"/>
                        <am3d:sz n="1000000" d="1000000"/>
                      </am3d:scale>
                      <am3d:rot/>
                      <am3d:postTrans dx="0" dy="0" dz="0"/>
                    </am3d:trans>
                    <am3d:raster rName="Office3DRenderer" rVer="16.0.8326">
                      <am3d:blip r:embed="rId10"/>
                    </am3d:raster>
                    <am3d:objViewport viewportSz="5739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347DC770-5849-530F-07B9-F082956AE1C2}"/>
                    </a:ext>
                  </a:extLst>
                </p:cNvPr>
                <p:cNvPicPr>
                  <a:picLocks noGrp="1" noRot="1" noChangeAspect="1" noMove="1" noResize="1" noEditPoints="1" noAdjustHandles="1" noChangeArrowheads="1" noChangeShapeType="1" noCrop="1"/>
                </p:cNvPicPr>
                <p:nvPr/>
              </p:nvPicPr>
              <p:blipFill>
                <a:blip r:embed="rId10"/>
                <a:stretch>
                  <a:fillRect/>
                </a:stretch>
              </p:blipFill>
              <p:spPr>
                <a:xfrm>
                  <a:off x="861247" y="1306088"/>
                  <a:ext cx="3167071" cy="5425119"/>
                </a:xfrm>
                <a:prstGeom prst="rect">
                  <a:avLst/>
                </a:prstGeom>
              </p:spPr>
            </p:pic>
          </mc:Fallback>
        </mc:AlternateContent>
      </p:grpSp>
      <p:grpSp>
        <p:nvGrpSpPr>
          <p:cNvPr id="4" name="Group 3">
            <a:extLst>
              <a:ext uri="{FF2B5EF4-FFF2-40B4-BE49-F238E27FC236}">
                <a16:creationId xmlns:a16="http://schemas.microsoft.com/office/drawing/2014/main" id="{87213C9E-EC6D-8115-638A-E1F54328D7A6}"/>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Let’s Connect Together!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27" name="Rectangle: Rounded Corners 26">
            <a:extLst>
              <a:ext uri="{FF2B5EF4-FFF2-40B4-BE49-F238E27FC236}">
                <a16:creationId xmlns:a16="http://schemas.microsoft.com/office/drawing/2014/main" id="{3349733A-F67D-1FB2-192D-73FC10C8AC87}"/>
              </a:ext>
            </a:extLst>
          </p:cNvPr>
          <p:cNvSpPr/>
          <p:nvPr/>
        </p:nvSpPr>
        <p:spPr>
          <a:xfrm>
            <a:off x="9238855" y="2782194"/>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4</a:t>
            </a:r>
            <a:endParaRPr lang="en-US" sz="3200" b="1" dirty="0"/>
          </a:p>
        </p:txBody>
      </p:sp>
      <p:sp>
        <p:nvSpPr>
          <p:cNvPr id="35" name="TextBox 34">
            <a:extLst>
              <a:ext uri="{FF2B5EF4-FFF2-40B4-BE49-F238E27FC236}">
                <a16:creationId xmlns:a16="http://schemas.microsoft.com/office/drawing/2014/main" id="{44F93E17-CD69-6248-B818-3A7435755BB6}"/>
              </a:ext>
            </a:extLst>
          </p:cNvPr>
          <p:cNvSpPr txBox="1"/>
          <p:nvPr/>
        </p:nvSpPr>
        <p:spPr>
          <a:xfrm>
            <a:off x="7952169" y="3786955"/>
            <a:ext cx="3487771" cy="2246769"/>
          </a:xfrm>
          <a:prstGeom prst="rect">
            <a:avLst/>
          </a:prstGeom>
          <a:noFill/>
        </p:spPr>
        <p:txBody>
          <a:bodyPr wrap="square">
            <a:spAutoFit/>
          </a:bodyPr>
          <a:lstStyle/>
          <a:p>
            <a:pPr algn="ctr"/>
            <a:r>
              <a:rPr lang="en-US" sz="2800" b="1" dirty="0"/>
              <a:t>Now will connect the two parts by of x and y by setting suitable nails to make it perfect</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A88D594-194F-3356-6027-BEF0DAD30087}"/>
                  </a:ext>
                </a:extLst>
              </p:cNvPr>
              <p:cNvGraphicFramePr>
                <a:graphicFrameLocks noChangeAspect="1"/>
              </p:cNvGraphicFramePr>
              <p:nvPr>
                <p:extLst>
                  <p:ext uri="{D42A27DB-BD31-4B8C-83A1-F6EECF244321}">
                    <p14:modId xmlns:p14="http://schemas.microsoft.com/office/powerpoint/2010/main" val="1786632319"/>
                  </p:ext>
                </p:extLst>
              </p:nvPr>
            </p:nvGraphicFramePr>
            <p:xfrm rot="16443560">
              <a:off x="7983855" y="710126"/>
              <a:ext cx="1965691" cy="897056"/>
            </p:xfrm>
            <a:graphic>
              <a:graphicData uri="http://schemas.microsoft.com/office/drawing/2017/model3d">
                <am3d:model3d r:embed="rId11">
                  <am3d:spPr>
                    <a:xfrm rot="16443560">
                      <a:off x="0" y="0"/>
                      <a:ext cx="1965691" cy="897056"/>
                    </a:xfrm>
                    <a:prstGeom prst="rect">
                      <a:avLst/>
                    </a:prstGeom>
                  </am3d:spPr>
                  <am3d:camera>
                    <am3d:pos x="0" y="0" z="53961788"/>
                    <am3d:up dx="0" dy="36000000" dz="0"/>
                    <am3d:lookAt x="0" y="0" z="0"/>
                    <am3d:perspective fov="2700000"/>
                  </am3d:camera>
                  <am3d:trans>
                    <am3d:meterPerModelUnit n="23809" d="1000000"/>
                    <am3d:preTrans dx="-22285715" dy="857195" dz="-8716949"/>
                    <am3d:scale>
                      <am3d:sx n="1000000" d="1000000"/>
                      <am3d:sy n="1000000" d="1000000"/>
                      <am3d:sz n="1000000" d="1000000"/>
                    </am3d:scale>
                    <am3d:rot ax="-2095179" ay="29570" az="-20645"/>
                    <am3d:postTrans dx="0" dy="0" dz="0"/>
                  </am3d:trans>
                  <am3d:raster rName="Office3DRenderer" rVer="16.0.8326">
                    <am3d:blip r:embed="rId12"/>
                  </am3d:raster>
                  <am3d:objViewport viewportSz="23265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A88D594-194F-3356-6027-BEF0DAD30087}"/>
                  </a:ext>
                </a:extLst>
              </p:cNvPr>
              <p:cNvPicPr>
                <a:picLocks noGrp="1" noRot="1" noChangeAspect="1" noMove="1" noResize="1" noEditPoints="1" noAdjustHandles="1" noChangeArrowheads="1" noChangeShapeType="1" noCrop="1"/>
              </p:cNvPicPr>
              <p:nvPr/>
            </p:nvPicPr>
            <p:blipFill>
              <a:blip r:embed="rId12"/>
              <a:stretch>
                <a:fillRect/>
              </a:stretch>
            </p:blipFill>
            <p:spPr>
              <a:xfrm rot="16443560">
                <a:off x="7983855" y="710126"/>
                <a:ext cx="1965691" cy="897056"/>
              </a:xfrm>
              <a:prstGeom prst="rect">
                <a:avLst/>
              </a:prstGeom>
            </p:spPr>
          </p:pic>
        </mc:Fallback>
      </mc:AlternateContent>
      <p:grpSp>
        <p:nvGrpSpPr>
          <p:cNvPr id="37" name="Group 36">
            <a:extLst>
              <a:ext uri="{FF2B5EF4-FFF2-40B4-BE49-F238E27FC236}">
                <a16:creationId xmlns:a16="http://schemas.microsoft.com/office/drawing/2014/main" id="{8F6D85F2-2278-D088-9BCE-DEC02459006B}"/>
              </a:ext>
            </a:extLst>
          </p:cNvPr>
          <p:cNvGrpSpPr/>
          <p:nvPr/>
        </p:nvGrpSpPr>
        <p:grpSpPr>
          <a:xfrm>
            <a:off x="9696055" y="60275"/>
            <a:ext cx="980137" cy="968056"/>
            <a:chOff x="1495392" y="1643607"/>
            <a:chExt cx="2702765" cy="2768073"/>
          </a:xfrm>
        </p:grpSpPr>
        <mc:AlternateContent xmlns:mc="http://schemas.openxmlformats.org/markup-compatibility/2006">
          <mc:Choice xmlns:am3d="http://schemas.microsoft.com/office/drawing/2017/model3d" Requires="am3d">
            <p:graphicFrame>
              <p:nvGraphicFramePr>
                <p:cNvPr id="38" name="3D Model 37">
                  <a:extLst>
                    <a:ext uri="{FF2B5EF4-FFF2-40B4-BE49-F238E27FC236}">
                      <a16:creationId xmlns:a16="http://schemas.microsoft.com/office/drawing/2014/main" id="{76902CE5-4BCA-F7AC-6274-73DA9A3E01B2}"/>
                    </a:ext>
                  </a:extLst>
                </p:cNvPr>
                <p:cNvGraphicFramePr>
                  <a:graphicFrameLocks noChangeAspect="1"/>
                </p:cNvGraphicFramePr>
                <p:nvPr/>
              </p:nvGraphicFramePr>
              <p:xfrm>
                <a:off x="1495392" y="2090708"/>
                <a:ext cx="2415705" cy="2320972"/>
              </p:xfrm>
              <a:graphic>
                <a:graphicData uri="http://schemas.microsoft.com/office/drawing/2017/model3d">
                  <am3d:model3d r:embed="rId13">
                    <am3d:spPr>
                      <a:xfrm>
                        <a:off x="0" y="0"/>
                        <a:ext cx="2415705" cy="2320972"/>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14"/>
                    </am3d:raster>
                    <am3d:objViewport viewportSz="13417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a:extLst>
                    <a:ext uri="{FF2B5EF4-FFF2-40B4-BE49-F238E27FC236}">
                      <a16:creationId xmlns:a16="http://schemas.microsoft.com/office/drawing/2014/main" id="{76902CE5-4BCA-F7AC-6274-73DA9A3E01B2}"/>
                    </a:ext>
                  </a:extLst>
                </p:cNvPr>
                <p:cNvPicPr>
                  <a:picLocks noGrp="1" noRot="1" noChangeAspect="1" noMove="1" noResize="1" noEditPoints="1" noAdjustHandles="1" noChangeArrowheads="1" noChangeShapeType="1" noCrop="1"/>
                </p:cNvPicPr>
                <p:nvPr/>
              </p:nvPicPr>
              <p:blipFill>
                <a:blip r:embed="rId14"/>
                <a:stretch>
                  <a:fillRect/>
                </a:stretch>
              </p:blipFill>
              <p:spPr>
                <a:xfrm>
                  <a:off x="9696055" y="216636"/>
                  <a:ext cx="876037" cy="8116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a:extLst>
                    <a:ext uri="{FF2B5EF4-FFF2-40B4-BE49-F238E27FC236}">
                      <a16:creationId xmlns:a16="http://schemas.microsoft.com/office/drawing/2014/main" id="{ED97C2B5-8DF0-CB35-364D-F9F3DCC0C252}"/>
                    </a:ext>
                  </a:extLst>
                </p:cNvPr>
                <p:cNvGraphicFramePr>
                  <a:graphicFrameLocks noChangeAspect="1"/>
                </p:cNvGraphicFramePr>
                <p:nvPr/>
              </p:nvGraphicFramePr>
              <p:xfrm>
                <a:off x="2220997" y="1643607"/>
                <a:ext cx="1977160" cy="2167270"/>
              </p:xfrm>
              <a:graphic>
                <a:graphicData uri="http://schemas.microsoft.com/office/drawing/2017/model3d">
                  <am3d:model3d r:embed="rId15">
                    <am3d:spPr>
                      <a:xfrm>
                        <a:off x="0" y="0"/>
                        <a:ext cx="1977160" cy="2167270"/>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1942417" ay="3136100" az="-1597752"/>
                      <am3d:postTrans dx="0" dy="0" dz="0"/>
                    </am3d:trans>
                    <am3d:raster rName="Office3DRenderer" rVer="16.0.8326">
                      <am3d:blip r:embed="rId16"/>
                    </am3d:raster>
                    <am3d:objViewport viewportSz="1083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a:extLst>
                    <a:ext uri="{FF2B5EF4-FFF2-40B4-BE49-F238E27FC236}">
                      <a16:creationId xmlns:a16="http://schemas.microsoft.com/office/drawing/2014/main" id="{ED97C2B5-8DF0-CB35-364D-F9F3DCC0C252}"/>
                    </a:ext>
                  </a:extLst>
                </p:cNvPr>
                <p:cNvPicPr>
                  <a:picLocks noGrp="1" noRot="1" noChangeAspect="1" noMove="1" noResize="1" noEditPoints="1" noAdjustHandles="1" noChangeArrowheads="1" noChangeShapeType="1" noCrop="1"/>
                </p:cNvPicPr>
                <p:nvPr/>
              </p:nvPicPr>
              <p:blipFill>
                <a:blip r:embed="rId16"/>
                <a:stretch>
                  <a:fillRect/>
                </a:stretch>
              </p:blipFill>
              <p:spPr>
                <a:xfrm>
                  <a:off x="9959190" y="60275"/>
                  <a:ext cx="717002" cy="757942"/>
                </a:xfrm>
                <a:prstGeom prst="rect">
                  <a:avLst/>
                </a:prstGeom>
              </p:spPr>
            </p:pic>
          </mc:Fallback>
        </mc:AlternateContent>
      </p:grpSp>
      <p:grpSp>
        <p:nvGrpSpPr>
          <p:cNvPr id="40" name="Group 39">
            <a:extLst>
              <a:ext uri="{FF2B5EF4-FFF2-40B4-BE49-F238E27FC236}">
                <a16:creationId xmlns:a16="http://schemas.microsoft.com/office/drawing/2014/main" id="{6A47B881-C4D9-3336-EF7F-91B3424FE673}"/>
              </a:ext>
            </a:extLst>
          </p:cNvPr>
          <p:cNvGrpSpPr/>
          <p:nvPr/>
        </p:nvGrpSpPr>
        <p:grpSpPr>
          <a:xfrm>
            <a:off x="9644004" y="1153365"/>
            <a:ext cx="980137" cy="968056"/>
            <a:chOff x="4322811" y="1728711"/>
            <a:chExt cx="2702765" cy="2768073"/>
          </a:xfrm>
        </p:grpSpPr>
        <mc:AlternateContent xmlns:mc="http://schemas.openxmlformats.org/markup-compatibility/2006">
          <mc:Choice xmlns:am3d="http://schemas.microsoft.com/office/drawing/2017/model3d" Requires="am3d">
            <p:graphicFrame>
              <p:nvGraphicFramePr>
                <p:cNvPr id="41" name="3D Model 40">
                  <a:extLst>
                    <a:ext uri="{FF2B5EF4-FFF2-40B4-BE49-F238E27FC236}">
                      <a16:creationId xmlns:a16="http://schemas.microsoft.com/office/drawing/2014/main" id="{874D98EC-AD35-746E-AF4B-75A776EE84FC}"/>
                    </a:ext>
                  </a:extLst>
                </p:cNvPr>
                <p:cNvGraphicFramePr>
                  <a:graphicFrameLocks noChangeAspect="1"/>
                </p:cNvGraphicFramePr>
                <p:nvPr/>
              </p:nvGraphicFramePr>
              <p:xfrm>
                <a:off x="4322811" y="2175812"/>
                <a:ext cx="2415705" cy="2320972"/>
              </p:xfrm>
              <a:graphic>
                <a:graphicData uri="http://schemas.microsoft.com/office/drawing/2017/model3d">
                  <am3d:model3d r:embed="rId13">
                    <am3d:spPr>
                      <a:xfrm>
                        <a:off x="0" y="0"/>
                        <a:ext cx="2415705" cy="2320972"/>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17"/>
                    </am3d:raster>
                    <am3d:objViewport viewportSz="13465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a:extLst>
                    <a:ext uri="{FF2B5EF4-FFF2-40B4-BE49-F238E27FC236}">
                      <a16:creationId xmlns:a16="http://schemas.microsoft.com/office/drawing/2014/main" id="{874D98EC-AD35-746E-AF4B-75A776EE84FC}"/>
                    </a:ext>
                  </a:extLst>
                </p:cNvPr>
                <p:cNvPicPr>
                  <a:picLocks noGrp="1" noRot="1" noChangeAspect="1" noMove="1" noResize="1" noEditPoints="1" noAdjustHandles="1" noChangeArrowheads="1" noChangeShapeType="1" noCrop="1"/>
                </p:cNvPicPr>
                <p:nvPr/>
              </p:nvPicPr>
              <p:blipFill>
                <a:blip r:embed="rId17"/>
                <a:stretch>
                  <a:fillRect/>
                </a:stretch>
              </p:blipFill>
              <p:spPr>
                <a:xfrm>
                  <a:off x="9644004" y="1309726"/>
                  <a:ext cx="876037" cy="8116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2" name="3D Model 41">
                  <a:extLst>
                    <a:ext uri="{FF2B5EF4-FFF2-40B4-BE49-F238E27FC236}">
                      <a16:creationId xmlns:a16="http://schemas.microsoft.com/office/drawing/2014/main" id="{7BD37054-8EAD-A8DF-40DD-4DF338BC95B8}"/>
                    </a:ext>
                  </a:extLst>
                </p:cNvPr>
                <p:cNvGraphicFramePr>
                  <a:graphicFrameLocks noChangeAspect="1"/>
                </p:cNvGraphicFramePr>
                <p:nvPr/>
              </p:nvGraphicFramePr>
              <p:xfrm>
                <a:off x="5048416" y="1728711"/>
                <a:ext cx="1977160" cy="2167269"/>
              </p:xfrm>
              <a:graphic>
                <a:graphicData uri="http://schemas.microsoft.com/office/drawing/2017/model3d">
                  <am3d:model3d r:embed="rId15">
                    <am3d:spPr>
                      <a:xfrm>
                        <a:off x="0" y="0"/>
                        <a:ext cx="1977160" cy="2167269"/>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1942417" ay="3136100" az="-1597752"/>
                      <am3d:postTrans dx="0" dy="0" dz="0"/>
                    </am3d:trans>
                    <am3d:raster rName="Office3DRenderer" rVer="16.0.8326">
                      <am3d:blip r:embed="rId18"/>
                    </am3d:raster>
                    <am3d:objViewport viewportSz="1083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a:extLst>
                    <a:ext uri="{FF2B5EF4-FFF2-40B4-BE49-F238E27FC236}">
                      <a16:creationId xmlns:a16="http://schemas.microsoft.com/office/drawing/2014/main" id="{7BD37054-8EAD-A8DF-40DD-4DF338BC95B8}"/>
                    </a:ext>
                  </a:extLst>
                </p:cNvPr>
                <p:cNvPicPr>
                  <a:picLocks noGrp="1" noRot="1" noChangeAspect="1" noMove="1" noResize="1" noEditPoints="1" noAdjustHandles="1" noChangeArrowheads="1" noChangeShapeType="1" noCrop="1"/>
                </p:cNvPicPr>
                <p:nvPr/>
              </p:nvPicPr>
              <p:blipFill>
                <a:blip r:embed="rId18"/>
                <a:stretch>
                  <a:fillRect/>
                </a:stretch>
              </p:blipFill>
              <p:spPr>
                <a:xfrm>
                  <a:off x="9907139" y="1153365"/>
                  <a:ext cx="717002" cy="757942"/>
                </a:xfrm>
                <a:prstGeom prst="rect">
                  <a:avLst/>
                </a:prstGeom>
              </p:spPr>
            </p:pic>
          </mc:Fallback>
        </mc:AlternateContent>
      </p:grpSp>
      <p:grpSp>
        <p:nvGrpSpPr>
          <p:cNvPr id="2" name="Group 1">
            <a:extLst>
              <a:ext uri="{FF2B5EF4-FFF2-40B4-BE49-F238E27FC236}">
                <a16:creationId xmlns:a16="http://schemas.microsoft.com/office/drawing/2014/main" id="{E08549AD-36C2-5462-4F6E-780EE624A3F4}"/>
              </a:ext>
            </a:extLst>
          </p:cNvPr>
          <p:cNvGrpSpPr/>
          <p:nvPr/>
        </p:nvGrpSpPr>
        <p:grpSpPr>
          <a:xfrm>
            <a:off x="10672590" y="1179984"/>
            <a:ext cx="1213089" cy="1438086"/>
            <a:chOff x="7834942" y="3155807"/>
            <a:chExt cx="2303759" cy="2627926"/>
          </a:xfrm>
        </p:grpSpPr>
        <mc:AlternateContent xmlns:mc="http://schemas.openxmlformats.org/markup-compatibility/2006">
          <mc:Choice xmlns:am3d="http://schemas.microsoft.com/office/drawing/2017/model3d" Requires="am3d">
            <p:graphicFrame>
              <p:nvGraphicFramePr>
                <p:cNvPr id="44" name="3D Model 43">
                  <a:extLst>
                    <a:ext uri="{FF2B5EF4-FFF2-40B4-BE49-F238E27FC236}">
                      <a16:creationId xmlns:a16="http://schemas.microsoft.com/office/drawing/2014/main" id="{E4FDEA64-1CD7-6B61-6EB8-7DD3A43A0C3D}"/>
                    </a:ext>
                  </a:extLst>
                </p:cNvPr>
                <p:cNvGraphicFramePr>
                  <a:graphicFrameLocks noChangeAspect="1"/>
                </p:cNvGraphicFramePr>
                <p:nvPr>
                  <p:extLst>
                    <p:ext uri="{D42A27DB-BD31-4B8C-83A1-F6EECF244321}">
                      <p14:modId xmlns:p14="http://schemas.microsoft.com/office/powerpoint/2010/main" val="399119828"/>
                    </p:ext>
                  </p:extLst>
                </p:nvPr>
              </p:nvGraphicFramePr>
              <p:xfrm>
                <a:off x="7834942" y="3917880"/>
                <a:ext cx="2303759" cy="1865853"/>
              </p:xfrm>
              <a:graphic>
                <a:graphicData uri="http://schemas.microsoft.com/office/drawing/2017/model3d">
                  <am3d:model3d r:embed="rId13">
                    <am3d:spPr>
                      <a:xfrm>
                        <a:off x="0" y="0"/>
                        <a:ext cx="2303759" cy="1865853"/>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900893" ay="1466630" az="-380013"/>
                      <am3d:postTrans dx="0" dy="0" dz="0"/>
                    </am3d:trans>
                    <am3d:raster rName="Office3DRenderer" rVer="16.0.8326">
                      <am3d:blip r:embed="rId19"/>
                    </am3d:raster>
                    <am3d:objViewport viewportSz="18446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a:extLst>
                    <a:ext uri="{FF2B5EF4-FFF2-40B4-BE49-F238E27FC236}">
                      <a16:creationId xmlns:a16="http://schemas.microsoft.com/office/drawing/2014/main" id="{E4FDEA64-1CD7-6B61-6EB8-7DD3A43A0C3D}"/>
                    </a:ext>
                  </a:extLst>
                </p:cNvPr>
                <p:cNvPicPr>
                  <a:picLocks noGrp="1" noRot="1" noChangeAspect="1" noMove="1" noResize="1" noEditPoints="1" noAdjustHandles="1" noChangeArrowheads="1" noChangeShapeType="1" noCrop="1"/>
                </p:cNvPicPr>
                <p:nvPr/>
              </p:nvPicPr>
              <p:blipFill>
                <a:blip r:embed="rId19"/>
                <a:stretch>
                  <a:fillRect/>
                </a:stretch>
              </p:blipFill>
              <p:spPr>
                <a:xfrm>
                  <a:off x="10672590" y="1597015"/>
                  <a:ext cx="1213089" cy="10210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F7632167-85DE-6D85-C283-0817DAA2401E}"/>
                    </a:ext>
                  </a:extLst>
                </p:cNvPr>
                <p:cNvGraphicFramePr>
                  <a:graphicFrameLocks noChangeAspect="1"/>
                </p:cNvGraphicFramePr>
                <p:nvPr>
                  <p:extLst>
                    <p:ext uri="{D42A27DB-BD31-4B8C-83A1-F6EECF244321}">
                      <p14:modId xmlns:p14="http://schemas.microsoft.com/office/powerpoint/2010/main" val="478458919"/>
                    </p:ext>
                  </p:extLst>
                </p:nvPr>
              </p:nvGraphicFramePr>
              <p:xfrm rot="1022990" flipH="1">
                <a:off x="8618040" y="3155807"/>
                <a:ext cx="1440003" cy="1643545"/>
              </p:xfrm>
              <a:graphic>
                <a:graphicData uri="http://schemas.microsoft.com/office/drawing/2017/model3d">
                  <am3d:model3d r:embed="rId20">
                    <am3d:spPr>
                      <a:xfrm rot="1022990" flipH="1">
                        <a:off x="0" y="0"/>
                        <a:ext cx="1440003" cy="1643545"/>
                      </a:xfrm>
                      <a:prstGeom prst="rect">
                        <a:avLst/>
                      </a:prstGeom>
                    </am3d:spPr>
                    <am3d:camera>
                      <am3d:pos x="0" y="0" z="63308423"/>
                      <am3d:up dx="0" dy="36000000" dz="0"/>
                      <am3d:lookAt x="0" y="0" z="0"/>
                      <am3d:perspective fov="2700000"/>
                    </am3d:camera>
                    <am3d:trans>
                      <am3d:meterPerModelUnit n="37214" d="1000000"/>
                      <am3d:preTrans dx="3081" dy="-81" dz="-10048017"/>
                      <am3d:scale>
                        <am3d:sx n="1000000" d="1000000"/>
                        <am3d:sy n="1000000" d="1000000"/>
                        <am3d:sz n="1000000" d="1000000"/>
                      </am3d:scale>
                      <am3d:rot ax="3981744" ay="-2027478" az="7635470"/>
                      <am3d:postTrans dx="0" dy="0" dz="0"/>
                    </am3d:trans>
                    <am3d:raster rName="Office3DRenderer" rVer="16.0.8326">
                      <am3d:blip r:embed="rId21"/>
                    </am3d:raster>
                    <am3d:objViewport viewportSz="9366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F7632167-85DE-6D85-C283-0817DAA2401E}"/>
                    </a:ext>
                  </a:extLst>
                </p:cNvPr>
                <p:cNvPicPr>
                  <a:picLocks noGrp="1" noRot="1" noChangeAspect="1" noMove="1" noResize="1" noEditPoints="1" noAdjustHandles="1" noChangeArrowheads="1" noChangeShapeType="1" noCrop="1"/>
                </p:cNvPicPr>
                <p:nvPr/>
              </p:nvPicPr>
              <p:blipFill>
                <a:blip r:embed="rId21"/>
                <a:stretch>
                  <a:fillRect/>
                </a:stretch>
              </p:blipFill>
              <p:spPr>
                <a:xfrm rot="1022990" flipH="1">
                  <a:off x="11084945" y="1179984"/>
                  <a:ext cx="758262" cy="899401"/>
                </a:xfrm>
                <a:prstGeom prst="rect">
                  <a:avLst/>
                </a:prstGeom>
              </p:spPr>
            </p:pic>
          </mc:Fallback>
        </mc:AlternateContent>
      </p:grpSp>
      <p:sp>
        <p:nvSpPr>
          <p:cNvPr id="7" name="Rectangle: Rounded Corners 6">
            <a:extLst>
              <a:ext uri="{FF2B5EF4-FFF2-40B4-BE49-F238E27FC236}">
                <a16:creationId xmlns:a16="http://schemas.microsoft.com/office/drawing/2014/main" id="{1577D3EA-4702-965B-ABBD-72B615DB3137}"/>
              </a:ext>
            </a:extLst>
          </p:cNvPr>
          <p:cNvSpPr/>
          <p:nvPr/>
        </p:nvSpPr>
        <p:spPr>
          <a:xfrm>
            <a:off x="1534074" y="1153365"/>
            <a:ext cx="2062996" cy="1671370"/>
          </a:xfrm>
          <a:prstGeom prst="roundRect">
            <a:avLst/>
          </a:prstGeom>
          <a:noFill/>
          <a:ln w="57150">
            <a:solidFill>
              <a:srgbClr val="70AD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9" name="Straight Arrow Connector 18">
            <a:extLst>
              <a:ext uri="{FF2B5EF4-FFF2-40B4-BE49-F238E27FC236}">
                <a16:creationId xmlns:a16="http://schemas.microsoft.com/office/drawing/2014/main" id="{C9220D85-C421-1073-2490-A036D495029A}"/>
              </a:ext>
            </a:extLst>
          </p:cNvPr>
          <p:cNvCxnSpPr>
            <a:cxnSpLocks/>
            <a:stCxn id="7" idx="2"/>
            <a:endCxn id="35" idx="1"/>
          </p:cNvCxnSpPr>
          <p:nvPr/>
        </p:nvCxnSpPr>
        <p:spPr>
          <a:xfrm rot="16200000" flipH="1">
            <a:off x="4216068" y="1174238"/>
            <a:ext cx="2085605" cy="5386597"/>
          </a:xfrm>
          <a:prstGeom prst="curvedConnector2">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328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7" name="Group 16">
            <a:extLst>
              <a:ext uri="{FF2B5EF4-FFF2-40B4-BE49-F238E27FC236}">
                <a16:creationId xmlns:a16="http://schemas.microsoft.com/office/drawing/2014/main" id="{E80D828E-1308-25B4-5D02-CE27A841F4FB}"/>
              </a:ext>
            </a:extLst>
          </p:cNvPr>
          <p:cNvGrpSpPr/>
          <p:nvPr/>
        </p:nvGrpSpPr>
        <p:grpSpPr>
          <a:xfrm rot="5400000">
            <a:off x="2911393" y="-685755"/>
            <a:ext cx="3035390" cy="5365276"/>
            <a:chOff x="2331268" y="1466825"/>
            <a:chExt cx="3837077" cy="5094148"/>
          </a:xfrm>
        </p:grpSpPr>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16B2BD24-8619-0517-FDF0-B440FA72324F}"/>
                    </a:ext>
                  </a:extLst>
                </p:cNvPr>
                <p:cNvGraphicFramePr/>
                <p:nvPr/>
              </p:nvGraphicFramePr>
              <p:xfrm rot="16200000" flipV="1">
                <a:off x="1892863" y="2285491"/>
                <a:ext cx="5094148" cy="3456816"/>
              </p:xfrm>
              <a:graphic>
                <a:graphicData uri="http://schemas.microsoft.com/office/drawing/2017/model3d">
                  <am3d:model3d r:embed="rId3">
                    <am3d:spPr>
                      <a:xfrm flipV="1">
                        <a:off x="0" y="0"/>
                        <a:ext cx="5094148" cy="3456816"/>
                      </a:xfrm>
                      <a:prstGeom prst="rect">
                        <a:avLst/>
                      </a:prstGeom>
                    </am3d:spPr>
                    <am3d:camera>
                      <am3d:pos x="0" y="0" z="49285500"/>
                      <am3d:up dx="0" dy="36000000" dz="0"/>
                      <am3d:lookAt x="0" y="0" z="0"/>
                      <am3d:perspective fov="2700000"/>
                    </am3d:camera>
                    <am3d:trans>
                      <am3d:meterPerModelUnit n="5000" d="1000000"/>
                      <am3d:preTrans dx="0" dy="0" dz="-1260000"/>
                      <am3d:scale>
                        <am3d:sx n="1000000" d="1000000"/>
                        <am3d:sy n="1000000" d="1000000"/>
                        <am3d:sz n="1000000" d="1000000"/>
                      </am3d:scale>
                      <am3d:rot/>
                      <am3d:postTrans dx="0" dy="0" dz="0"/>
                    </am3d:trans>
                    <am3d:raster rName="Office3DRenderer" rVer="16.0.8326">
                      <am3d:blip r:embed="rId4"/>
                    </am3d:raster>
                    <am3d:objViewport viewportSz="59294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16B2BD24-8619-0517-FDF0-B440FA72324F}"/>
                    </a:ext>
                  </a:extLst>
                </p:cNvPr>
                <p:cNvPicPr>
                  <a:picLocks noGrp="1" noRot="1" noChangeAspect="1" noMove="1" noResize="1" noEditPoints="1" noAdjustHandles="1" noChangeArrowheads="1" noChangeShapeType="1" noCrop="1"/>
                </p:cNvPicPr>
                <p:nvPr/>
              </p:nvPicPr>
              <p:blipFill>
                <a:blip r:embed="rId4"/>
                <a:stretch>
                  <a:fillRect/>
                </a:stretch>
              </p:blipFill>
              <p:spPr>
                <a:xfrm flipV="1">
                  <a:off x="1746450" y="780000"/>
                  <a:ext cx="5365276" cy="27345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a:extLst>
                    <a:ext uri="{FF2B5EF4-FFF2-40B4-BE49-F238E27FC236}">
                      <a16:creationId xmlns:a16="http://schemas.microsoft.com/office/drawing/2014/main" id="{79E4475D-D515-21DF-8349-DE6C1B70F080}"/>
                    </a:ext>
                  </a:extLst>
                </p:cNvPr>
                <p:cNvGraphicFramePr/>
                <p:nvPr/>
              </p:nvGraphicFramePr>
              <p:xfrm rot="16200000" flipV="1">
                <a:off x="1758807" y="2202965"/>
                <a:ext cx="4765639" cy="3620717"/>
              </p:xfrm>
              <a:graphic>
                <a:graphicData uri="http://schemas.microsoft.com/office/drawing/2017/model3d">
                  <am3d:model3d r:embed="rId5">
                    <am3d:spPr>
                      <a:xfrm flipV="1">
                        <a:off x="0" y="0"/>
                        <a:ext cx="4765639" cy="3620717"/>
                      </a:xfrm>
                      <a:prstGeom prst="rect">
                        <a:avLst/>
                      </a:prstGeom>
                    </am3d:spPr>
                    <am3d:camera>
                      <am3d:pos x="0" y="0" z="47855900"/>
                      <am3d:up dx="0" dy="36000000" dz="0"/>
                      <am3d:lookAt x="0" y="0" z="0"/>
                      <am3d:perspective fov="2700000"/>
                    </am3d:camera>
                    <am3d:trans>
                      <am3d:meterPerModelUnit n="5102" d="1000000"/>
                      <am3d:preTrans dx="0" dy="5" dz="-872450"/>
                      <am3d:scale>
                        <am3d:sx n="1000000" d="1000000"/>
                        <am3d:sy n="1000000" d="1000000"/>
                        <am3d:sz n="1000000" d="1000000"/>
                      </am3d:scale>
                      <am3d:rot/>
                      <am3d:postTrans dx="0" dy="0" dz="0"/>
                    </am3d:trans>
                    <am3d:raster rName="Office3DRenderer" rVer="16.0.8326">
                      <am3d:blip r:embed="rId6"/>
                    </am3d:raster>
                    <am3d:objViewport viewportSz="54267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a:extLst>
                    <a:ext uri="{FF2B5EF4-FFF2-40B4-BE49-F238E27FC236}">
                      <a16:creationId xmlns:a16="http://schemas.microsoft.com/office/drawing/2014/main" id="{79E4475D-D515-21DF-8349-DE6C1B70F080}"/>
                    </a:ext>
                  </a:extLst>
                </p:cNvPr>
                <p:cNvPicPr>
                  <a:picLocks noGrp="1" noRot="1" noChangeAspect="1" noMove="1" noResize="1" noEditPoints="1" noAdjustHandles="1" noChangeArrowheads="1" noChangeShapeType="1" noCrop="1"/>
                </p:cNvPicPr>
                <p:nvPr/>
              </p:nvPicPr>
              <p:blipFill>
                <a:blip r:embed="rId6"/>
                <a:stretch>
                  <a:fillRect/>
                </a:stretch>
              </p:blipFill>
              <p:spPr>
                <a:xfrm flipV="1">
                  <a:off x="1920053" y="479188"/>
                  <a:ext cx="5019283" cy="2864234"/>
                </a:xfrm>
                <a:prstGeom prst="rect">
                  <a:avLst/>
                </a:prstGeom>
              </p:spPr>
            </p:pic>
          </mc:Fallback>
        </mc:AlternateContent>
      </p:grpSp>
      <p:grpSp>
        <p:nvGrpSpPr>
          <p:cNvPr id="3" name="Group 2">
            <a:extLst>
              <a:ext uri="{FF2B5EF4-FFF2-40B4-BE49-F238E27FC236}">
                <a16:creationId xmlns:a16="http://schemas.microsoft.com/office/drawing/2014/main" id="{46D29028-0188-FEBE-B339-199C939EFFEC}"/>
              </a:ext>
            </a:extLst>
          </p:cNvPr>
          <p:cNvGrpSpPr/>
          <p:nvPr/>
        </p:nvGrpSpPr>
        <p:grpSpPr>
          <a:xfrm>
            <a:off x="861247" y="1306088"/>
            <a:ext cx="3167071" cy="5573206"/>
            <a:chOff x="3260647" y="1537752"/>
            <a:chExt cx="2588459" cy="4987457"/>
          </a:xfrm>
        </p:grpSpPr>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75270668-94B3-2E6A-83AF-AB6F95598624}"/>
                    </a:ext>
                  </a:extLst>
                </p:cNvPr>
                <p:cNvGraphicFramePr>
                  <a:graphicFrameLocks noChangeAspect="1"/>
                </p:cNvGraphicFramePr>
                <p:nvPr/>
              </p:nvGraphicFramePr>
              <p:xfrm>
                <a:off x="4102674" y="1537752"/>
                <a:ext cx="988083" cy="4987457"/>
              </p:xfrm>
              <a:graphic>
                <a:graphicData uri="http://schemas.microsoft.com/office/drawing/2017/model3d">
                  <am3d:model3d r:embed="rId7">
                    <am3d:spPr>
                      <a:xfrm>
                        <a:off x="0" y="0"/>
                        <a:ext cx="988083" cy="4987457"/>
                      </a:xfrm>
                      <a:prstGeom prst="rect">
                        <a:avLst/>
                      </a:prstGeom>
                    </am3d:spPr>
                    <am3d:camera>
                      <am3d:pos x="0" y="0" z="48050941"/>
                      <am3d:up dx="0" dy="36000000" dz="0"/>
                      <am3d:lookAt x="0" y="0" z="0"/>
                      <am3d:perspective fov="2700000"/>
                    </am3d:camera>
                    <am3d:trans>
                      <am3d:meterPerModelUnit n="4716" d="1000000"/>
                      <am3d:preTrans dx="0" dy="0" dz="-1188679"/>
                      <am3d:scale>
                        <am3d:sx n="1000000" d="1000000"/>
                        <am3d:sy n="1000000" d="1000000"/>
                        <am3d:sz n="1000000" d="1000000"/>
                      </am3d:scale>
                      <am3d:rot/>
                      <am3d:postTrans dx="0" dy="0" dz="0"/>
                    </am3d:trans>
                    <am3d:raster rName="Office3DRenderer" rVer="16.0.8326">
                      <am3d:blip r:embed="rId8"/>
                    </am3d:raster>
                    <am3d:objViewport viewportSz="60190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75270668-94B3-2E6A-83AF-AB6F95598624}"/>
                    </a:ext>
                  </a:extLst>
                </p:cNvPr>
                <p:cNvPicPr>
                  <a:picLocks noGrp="1" noRot="1" noChangeAspect="1" noMove="1" noResize="1" noEditPoints="1" noAdjustHandles="1" noChangeArrowheads="1" noChangeShapeType="1" noCrop="1"/>
                </p:cNvPicPr>
                <p:nvPr/>
              </p:nvPicPr>
              <p:blipFill>
                <a:blip r:embed="rId8"/>
                <a:stretch>
                  <a:fillRect/>
                </a:stretch>
              </p:blipFill>
              <p:spPr>
                <a:xfrm>
                  <a:off x="1891497" y="1306088"/>
                  <a:ext cx="1208954" cy="55732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347DC770-5849-530F-07B9-F082956AE1C2}"/>
                    </a:ext>
                  </a:extLst>
                </p:cNvPr>
                <p:cNvGraphicFramePr/>
                <p:nvPr/>
              </p:nvGraphicFramePr>
              <p:xfrm>
                <a:off x="3260647" y="1537752"/>
                <a:ext cx="2588459" cy="4854934"/>
              </p:xfrm>
              <a:graphic>
                <a:graphicData uri="http://schemas.microsoft.com/office/drawing/2017/model3d">
                  <am3d:model3d r:embed="rId9">
                    <am3d:spPr>
                      <a:xfrm>
                        <a:off x="0" y="0"/>
                        <a:ext cx="2588459" cy="4854934"/>
                      </a:xfrm>
                      <a:prstGeom prst="rect">
                        <a:avLst/>
                      </a:prstGeom>
                    </am3d:spPr>
                    <am3d:camera>
                      <am3d:pos x="0" y="0" z="48133086"/>
                      <am3d:up dx="0" dy="36000000" dz="0"/>
                      <am3d:lookAt x="0" y="0" z="0"/>
                      <am3d:perspective fov="2700000"/>
                    </am3d:camera>
                    <am3d:trans>
                      <am3d:meterPerModelUnit n="5102" d="1000000"/>
                      <am3d:preTrans dx="0" dy="0" dz="-2158163"/>
                      <am3d:scale>
                        <am3d:sx n="1000000" d="1000000"/>
                        <am3d:sy n="1000000" d="1000000"/>
                        <am3d:sz n="1000000" d="1000000"/>
                      </am3d:scale>
                      <am3d:rot/>
                      <am3d:postTrans dx="0" dy="0" dz="0"/>
                    </am3d:trans>
                    <am3d:raster rName="Office3DRenderer" rVer="16.0.8326">
                      <am3d:blip r:embed="rId10"/>
                    </am3d:raster>
                    <am3d:objViewport viewportSz="5739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347DC770-5849-530F-07B9-F082956AE1C2}"/>
                    </a:ext>
                  </a:extLst>
                </p:cNvPr>
                <p:cNvPicPr>
                  <a:picLocks noGrp="1" noRot="1" noChangeAspect="1" noMove="1" noResize="1" noEditPoints="1" noAdjustHandles="1" noChangeArrowheads="1" noChangeShapeType="1" noCrop="1"/>
                </p:cNvPicPr>
                <p:nvPr/>
              </p:nvPicPr>
              <p:blipFill>
                <a:blip r:embed="rId10"/>
                <a:stretch>
                  <a:fillRect/>
                </a:stretch>
              </p:blipFill>
              <p:spPr>
                <a:xfrm>
                  <a:off x="861247" y="1306088"/>
                  <a:ext cx="3167071" cy="5425119"/>
                </a:xfrm>
                <a:prstGeom prst="rect">
                  <a:avLst/>
                </a:prstGeom>
              </p:spPr>
            </p:pic>
          </mc:Fallback>
        </mc:AlternateContent>
      </p:grpSp>
      <p:grpSp>
        <p:nvGrpSpPr>
          <p:cNvPr id="4" name="Group 3">
            <a:extLst>
              <a:ext uri="{FF2B5EF4-FFF2-40B4-BE49-F238E27FC236}">
                <a16:creationId xmlns:a16="http://schemas.microsoft.com/office/drawing/2014/main" id="{87213C9E-EC6D-8115-638A-E1F54328D7A6}"/>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Let’s Connect Together!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27" name="Rectangle: Rounded Corners 26">
            <a:extLst>
              <a:ext uri="{FF2B5EF4-FFF2-40B4-BE49-F238E27FC236}">
                <a16:creationId xmlns:a16="http://schemas.microsoft.com/office/drawing/2014/main" id="{3349733A-F67D-1FB2-192D-73FC10C8AC87}"/>
              </a:ext>
            </a:extLst>
          </p:cNvPr>
          <p:cNvSpPr/>
          <p:nvPr/>
        </p:nvSpPr>
        <p:spPr>
          <a:xfrm>
            <a:off x="9238855" y="2782194"/>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5</a:t>
            </a:r>
            <a:endParaRPr lang="en-US" sz="3200" b="1" dirty="0"/>
          </a:p>
        </p:txBody>
      </p:sp>
      <p:sp>
        <p:nvSpPr>
          <p:cNvPr id="35" name="TextBox 34">
            <a:extLst>
              <a:ext uri="{FF2B5EF4-FFF2-40B4-BE49-F238E27FC236}">
                <a16:creationId xmlns:a16="http://schemas.microsoft.com/office/drawing/2014/main" id="{44F93E17-CD69-6248-B818-3A7435755BB6}"/>
              </a:ext>
            </a:extLst>
          </p:cNvPr>
          <p:cNvSpPr txBox="1"/>
          <p:nvPr/>
        </p:nvSpPr>
        <p:spPr>
          <a:xfrm>
            <a:off x="7640528" y="3873714"/>
            <a:ext cx="3884231" cy="2677656"/>
          </a:xfrm>
          <a:prstGeom prst="rect">
            <a:avLst/>
          </a:prstGeom>
          <a:noFill/>
        </p:spPr>
        <p:txBody>
          <a:bodyPr wrap="square">
            <a:spAutoFit/>
          </a:bodyPr>
          <a:lstStyle/>
          <a:p>
            <a:pPr algn="ctr"/>
            <a:r>
              <a:rPr lang="en-US" sz="2800" b="1" dirty="0"/>
              <a:t>After Connecting the 2 parts of x and y, set all the steppers in it’s position, and you will find each stepper located with its symbol.</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A88D594-194F-3356-6027-BEF0DAD30087}"/>
                  </a:ext>
                </a:extLst>
              </p:cNvPr>
              <p:cNvGraphicFramePr>
                <a:graphicFrameLocks noChangeAspect="1"/>
              </p:cNvGraphicFramePr>
              <p:nvPr>
                <p:extLst>
                  <p:ext uri="{D42A27DB-BD31-4B8C-83A1-F6EECF244321}">
                    <p14:modId xmlns:p14="http://schemas.microsoft.com/office/powerpoint/2010/main" val="2415398691"/>
                  </p:ext>
                </p:extLst>
              </p:nvPr>
            </p:nvGraphicFramePr>
            <p:xfrm>
              <a:off x="8173257" y="612490"/>
              <a:ext cx="1965690" cy="897057"/>
            </p:xfrm>
            <a:graphic>
              <a:graphicData uri="http://schemas.microsoft.com/office/drawing/2017/model3d">
                <am3d:model3d r:embed="rId11">
                  <am3d:spPr>
                    <a:xfrm>
                      <a:off x="0" y="0"/>
                      <a:ext cx="1965690" cy="897057"/>
                    </a:xfrm>
                    <a:prstGeom prst="rect">
                      <a:avLst/>
                    </a:prstGeom>
                  </am3d:spPr>
                  <am3d:camera>
                    <am3d:pos x="0" y="0" z="53961788"/>
                    <am3d:up dx="0" dy="36000000" dz="0"/>
                    <am3d:lookAt x="0" y="0" z="0"/>
                    <am3d:perspective fov="2700000"/>
                  </am3d:camera>
                  <am3d:trans>
                    <am3d:meterPerModelUnit n="23809" d="1000000"/>
                    <am3d:preTrans dx="-22285715" dy="857195" dz="-8716949"/>
                    <am3d:scale>
                      <am3d:sx n="1000000" d="1000000"/>
                      <am3d:sy n="1000000" d="1000000"/>
                      <am3d:sz n="1000000" d="1000000"/>
                    </am3d:scale>
                    <am3d:rot ax="-2095180" ay="29570" az="-20646"/>
                    <am3d:postTrans dx="0" dy="0" dz="0"/>
                  </am3d:trans>
                  <am3d:raster rName="Office3DRenderer" rVer="16.0.8326">
                    <am3d:blip r:embed="rId12"/>
                  </am3d:raster>
                  <am3d:objViewport viewportSz="23265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A88D594-194F-3356-6027-BEF0DAD30087}"/>
                  </a:ext>
                </a:extLst>
              </p:cNvPr>
              <p:cNvPicPr>
                <a:picLocks noGrp="1" noRot="1" noChangeAspect="1" noMove="1" noResize="1" noEditPoints="1" noAdjustHandles="1" noChangeArrowheads="1" noChangeShapeType="1" noCrop="1"/>
              </p:cNvPicPr>
              <p:nvPr/>
            </p:nvPicPr>
            <p:blipFill>
              <a:blip r:embed="rId12"/>
              <a:stretch>
                <a:fillRect/>
              </a:stretch>
            </p:blipFill>
            <p:spPr>
              <a:xfrm>
                <a:off x="8173257" y="612490"/>
                <a:ext cx="1965690" cy="8970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a:extLst>
                  <a:ext uri="{FF2B5EF4-FFF2-40B4-BE49-F238E27FC236}">
                    <a16:creationId xmlns:a16="http://schemas.microsoft.com/office/drawing/2014/main" id="{76902CE5-4BCA-F7AC-6274-73DA9A3E01B2}"/>
                  </a:ext>
                </a:extLst>
              </p:cNvPr>
              <p:cNvGraphicFramePr>
                <a:graphicFrameLocks noChangeAspect="1"/>
              </p:cNvGraphicFramePr>
              <p:nvPr>
                <p:extLst>
                  <p:ext uri="{D42A27DB-BD31-4B8C-83A1-F6EECF244321}">
                    <p14:modId xmlns:p14="http://schemas.microsoft.com/office/powerpoint/2010/main" val="228345859"/>
                  </p:ext>
                </p:extLst>
              </p:nvPr>
            </p:nvGraphicFramePr>
            <p:xfrm rot="5400000">
              <a:off x="1678290" y="1483326"/>
              <a:ext cx="1255609" cy="1116406"/>
            </p:xfrm>
            <a:graphic>
              <a:graphicData uri="http://schemas.microsoft.com/office/drawing/2017/model3d">
                <am3d:model3d r:embed="rId13">
                  <am3d:spPr>
                    <a:xfrm rot="5400000">
                      <a:off x="0" y="0"/>
                      <a:ext cx="1255609" cy="1116406"/>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10799999" az="-10799999"/>
                    <am3d:postTrans dx="0" dy="0" dz="0"/>
                  </am3d:trans>
                  <am3d:raster rName="Office3DRenderer" rVer="16.0.8326">
                    <am3d:blip r:embed="rId14"/>
                  </am3d:raster>
                  <am3d:objViewport viewportSz="19024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a:extLst>
                  <a:ext uri="{FF2B5EF4-FFF2-40B4-BE49-F238E27FC236}">
                    <a16:creationId xmlns:a16="http://schemas.microsoft.com/office/drawing/2014/main" id="{76902CE5-4BCA-F7AC-6274-73DA9A3E01B2}"/>
                  </a:ext>
                </a:extLst>
              </p:cNvPr>
              <p:cNvPicPr>
                <a:picLocks noGrp="1" noRot="1" noChangeAspect="1" noMove="1" noResize="1" noEditPoints="1" noAdjustHandles="1" noChangeArrowheads="1" noChangeShapeType="1" noCrop="1"/>
              </p:cNvPicPr>
              <p:nvPr/>
            </p:nvPicPr>
            <p:blipFill>
              <a:blip r:embed="rId14"/>
              <a:stretch>
                <a:fillRect/>
              </a:stretch>
            </p:blipFill>
            <p:spPr>
              <a:xfrm rot="5400000">
                <a:off x="1678290" y="1483326"/>
                <a:ext cx="1255609" cy="11164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1" name="3D Model 40">
                <a:extLst>
                  <a:ext uri="{FF2B5EF4-FFF2-40B4-BE49-F238E27FC236}">
                    <a16:creationId xmlns:a16="http://schemas.microsoft.com/office/drawing/2014/main" id="{874D98EC-AD35-746E-AF4B-75A776EE84FC}"/>
                  </a:ext>
                </a:extLst>
              </p:cNvPr>
              <p:cNvGraphicFramePr>
                <a:graphicFrameLocks noChangeAspect="1"/>
              </p:cNvGraphicFramePr>
              <p:nvPr>
                <p:extLst>
                  <p:ext uri="{D42A27DB-BD31-4B8C-83A1-F6EECF244321}">
                    <p14:modId xmlns:p14="http://schemas.microsoft.com/office/powerpoint/2010/main" val="614007361"/>
                  </p:ext>
                </p:extLst>
              </p:nvPr>
            </p:nvGraphicFramePr>
            <p:xfrm rot="10800000">
              <a:off x="5774978" y="1361412"/>
              <a:ext cx="1220174" cy="1177610"/>
            </p:xfrm>
            <a:graphic>
              <a:graphicData uri="http://schemas.microsoft.com/office/drawing/2017/model3d">
                <am3d:model3d r:embed="rId13">
                  <am3d:spPr>
                    <a:xfrm rot="10800000">
                      <a:off x="0" y="0"/>
                      <a:ext cx="1220174" cy="1177610"/>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10098595" ay="-132963" az="-10772495"/>
                    <am3d:postTrans dx="0" dy="0" dz="0"/>
                  </am3d:trans>
                  <am3d:raster rName="Office3DRenderer" rVer="16.0.8326">
                    <am3d:blip r:embed="rId15"/>
                  </am3d:raster>
                  <am3d:objViewport viewportSz="18444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a:extLst>
                  <a:ext uri="{FF2B5EF4-FFF2-40B4-BE49-F238E27FC236}">
                    <a16:creationId xmlns:a16="http://schemas.microsoft.com/office/drawing/2014/main" id="{874D98EC-AD35-746E-AF4B-75A776EE84FC}"/>
                  </a:ext>
                </a:extLst>
              </p:cNvPr>
              <p:cNvPicPr>
                <a:picLocks noGrp="1" noRot="1" noChangeAspect="1" noMove="1" noResize="1" noEditPoints="1" noAdjustHandles="1" noChangeArrowheads="1" noChangeShapeType="1" noCrop="1"/>
              </p:cNvPicPr>
              <p:nvPr/>
            </p:nvPicPr>
            <p:blipFill>
              <a:blip r:embed="rId15"/>
              <a:stretch>
                <a:fillRect/>
              </a:stretch>
            </p:blipFill>
            <p:spPr>
              <a:xfrm rot="10800000">
                <a:off x="5774978" y="1361412"/>
                <a:ext cx="1220174" cy="117761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4" name="3D Model 43">
                <a:extLst>
                  <a:ext uri="{FF2B5EF4-FFF2-40B4-BE49-F238E27FC236}">
                    <a16:creationId xmlns:a16="http://schemas.microsoft.com/office/drawing/2014/main" id="{E4FDEA64-1CD7-6B61-6EB8-7DD3A43A0C3D}"/>
                  </a:ext>
                </a:extLst>
              </p:cNvPr>
              <p:cNvGraphicFramePr>
                <a:graphicFrameLocks noChangeAspect="1"/>
              </p:cNvGraphicFramePr>
              <p:nvPr>
                <p:extLst>
                  <p:ext uri="{D42A27DB-BD31-4B8C-83A1-F6EECF244321}">
                    <p14:modId xmlns:p14="http://schemas.microsoft.com/office/powerpoint/2010/main" val="3556844584"/>
                  </p:ext>
                </p:extLst>
              </p:nvPr>
            </p:nvGraphicFramePr>
            <p:xfrm>
              <a:off x="2134383" y="5421898"/>
              <a:ext cx="1037872" cy="1312203"/>
            </p:xfrm>
            <a:graphic>
              <a:graphicData uri="http://schemas.microsoft.com/office/drawing/2017/model3d">
                <am3d:model3d r:embed="rId13">
                  <am3d:spPr>
                    <a:xfrm>
                      <a:off x="0" y="0"/>
                      <a:ext cx="1037872" cy="1312203"/>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5400003" ay="-44916" az="5400007"/>
                    <am3d:postTrans dx="0" dy="0" dz="0"/>
                  </am3d:trans>
                  <am3d:raster rName="Office3DRenderer" rVer="16.0.8326">
                    <am3d:blip r:embed="rId16"/>
                  </am3d:raster>
                  <am3d:objViewport viewportSz="18446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a:extLst>
                  <a:ext uri="{FF2B5EF4-FFF2-40B4-BE49-F238E27FC236}">
                    <a16:creationId xmlns:a16="http://schemas.microsoft.com/office/drawing/2014/main" id="{E4FDEA64-1CD7-6B61-6EB8-7DD3A43A0C3D}"/>
                  </a:ext>
                </a:extLst>
              </p:cNvPr>
              <p:cNvPicPr>
                <a:picLocks noGrp="1" noRot="1" noChangeAspect="1" noMove="1" noResize="1" noEditPoints="1" noAdjustHandles="1" noChangeArrowheads="1" noChangeShapeType="1" noCrop="1"/>
              </p:cNvPicPr>
              <p:nvPr/>
            </p:nvPicPr>
            <p:blipFill>
              <a:blip r:embed="rId16"/>
              <a:stretch>
                <a:fillRect/>
              </a:stretch>
            </p:blipFill>
            <p:spPr>
              <a:xfrm>
                <a:off x="2134383" y="5421898"/>
                <a:ext cx="1037872" cy="131220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F7632167-85DE-6D85-C283-0817DAA2401E}"/>
                  </a:ext>
                </a:extLst>
              </p:cNvPr>
              <p:cNvGraphicFramePr>
                <a:graphicFrameLocks noChangeAspect="1"/>
              </p:cNvGraphicFramePr>
              <p:nvPr>
                <p:extLst>
                  <p:ext uri="{D42A27DB-BD31-4B8C-83A1-F6EECF244321}">
                    <p14:modId xmlns:p14="http://schemas.microsoft.com/office/powerpoint/2010/main" val="2146375040"/>
                  </p:ext>
                </p:extLst>
              </p:nvPr>
            </p:nvGraphicFramePr>
            <p:xfrm rot="21151405" flipH="1">
              <a:off x="2749941" y="5782555"/>
              <a:ext cx="844626" cy="1024849"/>
            </p:xfrm>
            <a:graphic>
              <a:graphicData uri="http://schemas.microsoft.com/office/drawing/2017/model3d">
                <am3d:model3d r:embed="rId17">
                  <am3d:spPr>
                    <a:xfrm rot="21151405" flipH="1">
                      <a:off x="0" y="0"/>
                      <a:ext cx="844626" cy="1024849"/>
                    </a:xfrm>
                    <a:prstGeom prst="rect">
                      <a:avLst/>
                    </a:prstGeom>
                  </am3d:spPr>
                  <am3d:camera>
                    <am3d:pos x="0" y="0" z="63308423"/>
                    <am3d:up dx="0" dy="36000000" dz="0"/>
                    <am3d:lookAt x="0" y="0" z="0"/>
                    <am3d:perspective fov="2700000"/>
                  </am3d:camera>
                  <am3d:trans>
                    <am3d:meterPerModelUnit n="37214" d="1000000"/>
                    <am3d:preTrans dx="3081" dy="-81" dz="-10048017"/>
                    <am3d:scale>
                      <am3d:sx n="1000000" d="1000000"/>
                      <am3d:sy n="1000000" d="1000000"/>
                      <am3d:sz n="1000000" d="1000000"/>
                    </am3d:scale>
                    <am3d:rot ax="-7961083" ay="229872" az="-10497428"/>
                    <am3d:postTrans dx="0" dy="0" dz="0"/>
                  </am3d:trans>
                  <am3d:raster rName="Office3DRenderer" rVer="16.0.8326">
                    <am3d:blip r:embed="rId18"/>
                  </am3d:raster>
                  <am3d:objViewport viewportSz="11862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F7632167-85DE-6D85-C283-0817DAA2401E}"/>
                  </a:ext>
                </a:extLst>
              </p:cNvPr>
              <p:cNvPicPr>
                <a:picLocks noGrp="1" noRot="1" noChangeAspect="1" noMove="1" noResize="1" noEditPoints="1" noAdjustHandles="1" noChangeArrowheads="1" noChangeShapeType="1" noCrop="1"/>
              </p:cNvPicPr>
              <p:nvPr/>
            </p:nvPicPr>
            <p:blipFill>
              <a:blip r:embed="rId18"/>
              <a:stretch>
                <a:fillRect/>
              </a:stretch>
            </p:blipFill>
            <p:spPr>
              <a:xfrm rot="21151405" flipH="1">
                <a:off x="2749941" y="5782555"/>
                <a:ext cx="844626" cy="1024849"/>
              </a:xfrm>
              <a:prstGeom prst="rect">
                <a:avLst/>
              </a:prstGeom>
            </p:spPr>
          </p:pic>
        </mc:Fallback>
      </mc:AlternateContent>
      <p:sp>
        <p:nvSpPr>
          <p:cNvPr id="12" name="Rectangle: Rounded Corners 11">
            <a:extLst>
              <a:ext uri="{FF2B5EF4-FFF2-40B4-BE49-F238E27FC236}">
                <a16:creationId xmlns:a16="http://schemas.microsoft.com/office/drawing/2014/main" id="{FE1713D2-790A-90FB-C697-B05798A4648C}"/>
              </a:ext>
            </a:extLst>
          </p:cNvPr>
          <p:cNvSpPr/>
          <p:nvPr/>
        </p:nvSpPr>
        <p:spPr>
          <a:xfrm>
            <a:off x="1554394" y="1222851"/>
            <a:ext cx="1767926" cy="1671370"/>
          </a:xfrm>
          <a:prstGeom prst="roundRect">
            <a:avLst/>
          </a:prstGeom>
          <a:noFill/>
          <a:ln w="57150">
            <a:solidFill>
              <a:srgbClr val="70AD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7E7C1200-E0ED-B0A0-595C-4058BA103514}"/>
              </a:ext>
            </a:extLst>
          </p:cNvPr>
          <p:cNvSpPr/>
          <p:nvPr/>
        </p:nvSpPr>
        <p:spPr>
          <a:xfrm>
            <a:off x="5465780" y="1178998"/>
            <a:ext cx="1767926" cy="1853762"/>
          </a:xfrm>
          <a:prstGeom prst="roundRect">
            <a:avLst/>
          </a:prstGeom>
          <a:noFill/>
          <a:ln w="57150">
            <a:solidFill>
              <a:srgbClr val="70AD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0AF9E0D0-1052-909D-29BB-B0B4BB1C940F}"/>
              </a:ext>
            </a:extLst>
          </p:cNvPr>
          <p:cNvSpPr/>
          <p:nvPr/>
        </p:nvSpPr>
        <p:spPr>
          <a:xfrm>
            <a:off x="1889728" y="5401059"/>
            <a:ext cx="1767926" cy="1671370"/>
          </a:xfrm>
          <a:prstGeom prst="roundRect">
            <a:avLst/>
          </a:prstGeom>
          <a:noFill/>
          <a:ln w="57150">
            <a:solidFill>
              <a:srgbClr val="70AD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6" name="Straight Arrow Connector 18">
            <a:extLst>
              <a:ext uri="{FF2B5EF4-FFF2-40B4-BE49-F238E27FC236}">
                <a16:creationId xmlns:a16="http://schemas.microsoft.com/office/drawing/2014/main" id="{7BA7EFB1-6424-37F1-E413-E339EE16C345}"/>
              </a:ext>
            </a:extLst>
          </p:cNvPr>
          <p:cNvCxnSpPr>
            <a:cxnSpLocks/>
            <a:endCxn id="35" idx="1"/>
          </p:cNvCxnSpPr>
          <p:nvPr/>
        </p:nvCxnSpPr>
        <p:spPr>
          <a:xfrm>
            <a:off x="4459605" y="4015753"/>
            <a:ext cx="3180923" cy="1196789"/>
          </a:xfrm>
          <a:prstGeom prst="curvedConnector3">
            <a:avLst>
              <a:gd name="adj1" fmla="val 50000"/>
            </a:avLst>
          </a:prstGeom>
          <a:ln w="5715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2BAEB2E-59E5-3F70-B13D-08D0929C7352}"/>
              </a:ext>
            </a:extLst>
          </p:cNvPr>
          <p:cNvCxnSpPr>
            <a:cxnSpLocks/>
          </p:cNvCxnSpPr>
          <p:nvPr/>
        </p:nvCxnSpPr>
        <p:spPr>
          <a:xfrm>
            <a:off x="2474764" y="2881197"/>
            <a:ext cx="1984841" cy="1134556"/>
          </a:xfrm>
          <a:prstGeom prst="line">
            <a:avLst/>
          </a:prstGeom>
          <a:ln w="76200">
            <a:solidFill>
              <a:srgbClr val="70AD47"/>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18">
            <a:extLst>
              <a:ext uri="{FF2B5EF4-FFF2-40B4-BE49-F238E27FC236}">
                <a16:creationId xmlns:a16="http://schemas.microsoft.com/office/drawing/2014/main" id="{3A5BC00F-22D2-DEC6-2191-D1B423B87119}"/>
              </a:ext>
            </a:extLst>
          </p:cNvPr>
          <p:cNvCxnSpPr>
            <a:cxnSpLocks/>
            <a:stCxn id="13" idx="2"/>
          </p:cNvCxnSpPr>
          <p:nvPr/>
        </p:nvCxnSpPr>
        <p:spPr>
          <a:xfrm rot="5400000">
            <a:off x="4888933" y="2554942"/>
            <a:ext cx="982993" cy="1938629"/>
          </a:xfrm>
          <a:prstGeom prst="curvedConnector2">
            <a:avLst/>
          </a:prstGeom>
          <a:ln w="57150">
            <a:solidFill>
              <a:srgbClr val="70AD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18">
            <a:extLst>
              <a:ext uri="{FF2B5EF4-FFF2-40B4-BE49-F238E27FC236}">
                <a16:creationId xmlns:a16="http://schemas.microsoft.com/office/drawing/2014/main" id="{884236BD-8F64-D7F2-47DD-CF69808C4B5C}"/>
              </a:ext>
            </a:extLst>
          </p:cNvPr>
          <p:cNvCxnSpPr>
            <a:cxnSpLocks/>
          </p:cNvCxnSpPr>
          <p:nvPr/>
        </p:nvCxnSpPr>
        <p:spPr>
          <a:xfrm rot="5400000">
            <a:off x="2909011" y="4749738"/>
            <a:ext cx="2275062" cy="765093"/>
          </a:xfrm>
          <a:prstGeom prst="curvedConnector3">
            <a:avLst>
              <a:gd name="adj1" fmla="val 62400"/>
            </a:avLst>
          </a:prstGeom>
          <a:ln w="57150">
            <a:solidFill>
              <a:srgbClr val="70AD4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B43739E3-5642-B213-999E-9895F427188F}"/>
              </a:ext>
            </a:extLst>
          </p:cNvPr>
          <p:cNvSpPr/>
          <p:nvPr/>
        </p:nvSpPr>
        <p:spPr>
          <a:xfrm>
            <a:off x="6070862" y="1610685"/>
            <a:ext cx="617841" cy="574261"/>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Y</a:t>
            </a:r>
          </a:p>
        </p:txBody>
      </p:sp>
      <p:sp>
        <p:nvSpPr>
          <p:cNvPr id="50" name="Rectangle: Rounded Corners 49">
            <a:extLst>
              <a:ext uri="{FF2B5EF4-FFF2-40B4-BE49-F238E27FC236}">
                <a16:creationId xmlns:a16="http://schemas.microsoft.com/office/drawing/2014/main" id="{6F0BDCE7-C558-A123-B234-CB7837ACD15D}"/>
              </a:ext>
            </a:extLst>
          </p:cNvPr>
          <p:cNvSpPr/>
          <p:nvPr/>
        </p:nvSpPr>
        <p:spPr>
          <a:xfrm>
            <a:off x="2058588" y="1716108"/>
            <a:ext cx="617841" cy="574261"/>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x</a:t>
            </a:r>
          </a:p>
        </p:txBody>
      </p:sp>
    </p:spTree>
    <p:extLst>
      <p:ext uri="{BB962C8B-B14F-4D97-AF65-F5344CB8AC3E}">
        <p14:creationId xmlns:p14="http://schemas.microsoft.com/office/powerpoint/2010/main" val="295095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16B2BD24-8619-0517-FDF0-B440FA72324F}"/>
                  </a:ext>
                </a:extLst>
              </p:cNvPr>
              <p:cNvGraphicFramePr>
                <a:graphicFrameLocks noChangeAspect="1"/>
              </p:cNvGraphicFramePr>
              <p:nvPr>
                <p:extLst>
                  <p:ext uri="{D42A27DB-BD31-4B8C-83A1-F6EECF244321}">
                    <p14:modId xmlns:p14="http://schemas.microsoft.com/office/powerpoint/2010/main" val="2070155774"/>
                  </p:ext>
                </p:extLst>
              </p:nvPr>
            </p:nvGraphicFramePr>
            <p:xfrm flipV="1">
              <a:off x="3114154" y="4239170"/>
              <a:ext cx="5777187" cy="429061"/>
            </p:xfrm>
            <a:graphic>
              <a:graphicData uri="http://schemas.microsoft.com/office/drawing/2017/model3d">
                <am3d:model3d r:embed="rId3">
                  <am3d:spPr>
                    <a:xfrm flipV="1">
                      <a:off x="0" y="0"/>
                      <a:ext cx="5777187" cy="429061"/>
                    </a:xfrm>
                    <a:prstGeom prst="rect">
                      <a:avLst/>
                    </a:prstGeom>
                  </am3d:spPr>
                  <am3d:camera>
                    <am3d:pos x="0" y="0" z="49285500"/>
                    <am3d:up dx="0" dy="36000000" dz="0"/>
                    <am3d:lookAt x="0" y="0" z="0"/>
                    <am3d:perspective fov="2700000"/>
                  </am3d:camera>
                  <am3d:trans>
                    <am3d:meterPerModelUnit n="5000" d="1000000"/>
                    <am3d:preTrans dx="0" dy="0" dz="-1260000"/>
                    <am3d:scale>
                      <am3d:sx n="1000000" d="1000000"/>
                      <am3d:sy n="1000000" d="1000000"/>
                      <am3d:sz n="1000000" d="1000000"/>
                    </am3d:scale>
                    <am3d:rot ax="5433233" ay="2" az="7"/>
                    <am3d:postTrans dx="0" dy="0" dz="0"/>
                  </am3d:trans>
                  <am3d:raster rName="Office3DRenderer" rVer="16.0.8326">
                    <am3d:blip r:embed="rId4"/>
                  </am3d:raster>
                  <am3d:objViewport viewportSz="59294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16B2BD24-8619-0517-FDF0-B440FA72324F}"/>
                  </a:ext>
                </a:extLst>
              </p:cNvPr>
              <p:cNvPicPr>
                <a:picLocks noGrp="1" noRot="1" noChangeAspect="1" noMove="1" noResize="1" noEditPoints="1" noAdjustHandles="1" noChangeArrowheads="1" noChangeShapeType="1" noCrop="1"/>
              </p:cNvPicPr>
              <p:nvPr/>
            </p:nvPicPr>
            <p:blipFill>
              <a:blip r:embed="rId4"/>
              <a:stretch>
                <a:fillRect/>
              </a:stretch>
            </p:blipFill>
            <p:spPr>
              <a:xfrm flipV="1">
                <a:off x="3114154" y="4239170"/>
                <a:ext cx="5777187" cy="429061"/>
              </a:xfrm>
              <a:prstGeom prst="rect">
                <a:avLst/>
              </a:prstGeom>
            </p:spPr>
          </p:pic>
        </mc:Fallback>
      </mc:AlternateContent>
      <p:grpSp>
        <p:nvGrpSpPr>
          <p:cNvPr id="3" name="Group 2">
            <a:extLst>
              <a:ext uri="{FF2B5EF4-FFF2-40B4-BE49-F238E27FC236}">
                <a16:creationId xmlns:a16="http://schemas.microsoft.com/office/drawing/2014/main" id="{46D29028-0188-FEBE-B339-199C939EFFEC}"/>
              </a:ext>
            </a:extLst>
          </p:cNvPr>
          <p:cNvGrpSpPr/>
          <p:nvPr/>
        </p:nvGrpSpPr>
        <p:grpSpPr>
          <a:xfrm>
            <a:off x="2993547" y="3437482"/>
            <a:ext cx="1726952" cy="1250290"/>
            <a:chOff x="3890992" y="3405777"/>
            <a:chExt cx="1411445" cy="1118883"/>
          </a:xfrm>
        </p:grpSpPr>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75270668-94B3-2E6A-83AF-AB6F95598624}"/>
                    </a:ext>
                  </a:extLst>
                </p:cNvPr>
                <p:cNvGraphicFramePr>
                  <a:graphicFrameLocks noChangeAspect="1"/>
                </p:cNvGraphicFramePr>
                <p:nvPr>
                  <p:extLst>
                    <p:ext uri="{D42A27DB-BD31-4B8C-83A1-F6EECF244321}">
                      <p14:modId xmlns:p14="http://schemas.microsoft.com/office/powerpoint/2010/main" val="2950904379"/>
                    </p:ext>
                  </p:extLst>
                </p:nvPr>
              </p:nvGraphicFramePr>
              <p:xfrm>
                <a:off x="3890992" y="3816127"/>
                <a:ext cx="1411445" cy="430707"/>
              </p:xfrm>
              <a:graphic>
                <a:graphicData uri="http://schemas.microsoft.com/office/drawing/2017/model3d">
                  <am3d:model3d r:embed="rId5">
                    <am3d:spPr>
                      <a:xfrm>
                        <a:off x="0" y="0"/>
                        <a:ext cx="1411445" cy="430707"/>
                      </a:xfrm>
                      <a:prstGeom prst="rect">
                        <a:avLst/>
                      </a:prstGeom>
                    </am3d:spPr>
                    <am3d:camera>
                      <am3d:pos x="0" y="0" z="48050941"/>
                      <am3d:up dx="0" dy="36000000" dz="0"/>
                      <am3d:lookAt x="0" y="0" z="0"/>
                      <am3d:perspective fov="2700000"/>
                    </am3d:camera>
                    <am3d:trans>
                      <am3d:meterPerModelUnit n="4716" d="1000000"/>
                      <am3d:preTrans dx="0" dy="0" dz="-1188679"/>
                      <am3d:scale>
                        <am3d:sx n="1000000" d="1000000"/>
                        <am3d:sy n="1000000" d="1000000"/>
                        <am3d:sz n="1000000" d="1000000"/>
                      </am3d:scale>
                      <am3d:rot ax="-5439867" ay="-174" az="-14583"/>
                      <am3d:postTrans dx="0" dy="0" dz="0"/>
                    </am3d:trans>
                    <am3d:raster rName="Office3DRenderer" rVer="16.0.8326">
                      <am3d:blip r:embed="rId6"/>
                    </am3d:raster>
                    <am3d:objViewport viewportSz="60190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75270668-94B3-2E6A-83AF-AB6F95598624}"/>
                    </a:ext>
                  </a:extLst>
                </p:cNvPr>
                <p:cNvPicPr>
                  <a:picLocks noGrp="1" noRot="1" noChangeAspect="1" noMove="1" noResize="1" noEditPoints="1" noAdjustHandles="1" noChangeArrowheads="1" noChangeShapeType="1" noCrop="1"/>
                </p:cNvPicPr>
                <p:nvPr/>
              </p:nvPicPr>
              <p:blipFill>
                <a:blip r:embed="rId6"/>
                <a:stretch>
                  <a:fillRect/>
                </a:stretch>
              </p:blipFill>
              <p:spPr>
                <a:xfrm>
                  <a:off x="2993547" y="3896025"/>
                  <a:ext cx="1726952" cy="4812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347DC770-5849-530F-07B9-F082956AE1C2}"/>
                    </a:ext>
                  </a:extLst>
                </p:cNvPr>
                <p:cNvGraphicFramePr>
                  <a:graphicFrameLocks noChangeAspect="1"/>
                </p:cNvGraphicFramePr>
                <p:nvPr>
                  <p:extLst>
                    <p:ext uri="{D42A27DB-BD31-4B8C-83A1-F6EECF244321}">
                      <p14:modId xmlns:p14="http://schemas.microsoft.com/office/powerpoint/2010/main" val="2539730841"/>
                    </p:ext>
                  </p:extLst>
                </p:nvPr>
              </p:nvGraphicFramePr>
              <p:xfrm>
                <a:off x="3939250" y="3405777"/>
                <a:ext cx="1231252" cy="1118883"/>
              </p:xfrm>
              <a:graphic>
                <a:graphicData uri="http://schemas.microsoft.com/office/drawing/2017/model3d">
                  <am3d:model3d r:embed="rId7">
                    <am3d:spPr>
                      <a:xfrm>
                        <a:off x="0" y="0"/>
                        <a:ext cx="1231252" cy="1118883"/>
                      </a:xfrm>
                      <a:prstGeom prst="rect">
                        <a:avLst/>
                      </a:prstGeom>
                    </am3d:spPr>
                    <am3d:camera>
                      <am3d:pos x="0" y="0" z="48133086"/>
                      <am3d:up dx="0" dy="36000000" dz="0"/>
                      <am3d:lookAt x="0" y="0" z="0"/>
                      <am3d:perspective fov="2700000"/>
                    </am3d:camera>
                    <am3d:trans>
                      <am3d:meterPerModelUnit n="5102" d="1000000"/>
                      <am3d:preTrans dx="0" dy="0" dz="-2158163"/>
                      <am3d:scale>
                        <am3d:sx n="1000000" d="1000000"/>
                        <am3d:sy n="1000000" d="1000000"/>
                        <am3d:sz n="1000000" d="1000000"/>
                      </am3d:scale>
                      <am3d:rot ax="-5505848" ay="-476" az="-15294"/>
                      <am3d:postTrans dx="0" dy="0" dz="0"/>
                    </am3d:trans>
                    <am3d:raster rName="Office3DRenderer" rVer="16.0.8326">
                      <am3d:blip r:embed="rId8"/>
                    </am3d:raster>
                    <am3d:objViewport viewportSz="5739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347DC770-5849-530F-07B9-F082956AE1C2}"/>
                    </a:ext>
                  </a:extLst>
                </p:cNvPr>
                <p:cNvPicPr>
                  <a:picLocks noGrp="1" noRot="1" noChangeAspect="1" noMove="1" noResize="1" noEditPoints="1" noAdjustHandles="1" noChangeArrowheads="1" noChangeShapeType="1" noCrop="1"/>
                </p:cNvPicPr>
                <p:nvPr/>
              </p:nvPicPr>
              <p:blipFill>
                <a:blip r:embed="rId8"/>
                <a:stretch>
                  <a:fillRect/>
                </a:stretch>
              </p:blipFill>
              <p:spPr>
                <a:xfrm>
                  <a:off x="3052592" y="3437482"/>
                  <a:ext cx="1506480" cy="1250290"/>
                </a:xfrm>
                <a:prstGeom prst="rect">
                  <a:avLst/>
                </a:prstGeom>
              </p:spPr>
            </p:pic>
          </mc:Fallback>
        </mc:AlternateContent>
      </p:grpSp>
      <p:grpSp>
        <p:nvGrpSpPr>
          <p:cNvPr id="4" name="Group 3">
            <a:extLst>
              <a:ext uri="{FF2B5EF4-FFF2-40B4-BE49-F238E27FC236}">
                <a16:creationId xmlns:a16="http://schemas.microsoft.com/office/drawing/2014/main" id="{87213C9E-EC6D-8115-638A-E1F54328D7A6}"/>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Let’s Connect Together!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27" name="Rectangle: Rounded Corners 26">
            <a:extLst>
              <a:ext uri="{FF2B5EF4-FFF2-40B4-BE49-F238E27FC236}">
                <a16:creationId xmlns:a16="http://schemas.microsoft.com/office/drawing/2014/main" id="{3349733A-F67D-1FB2-192D-73FC10C8AC87}"/>
              </a:ext>
            </a:extLst>
          </p:cNvPr>
          <p:cNvSpPr/>
          <p:nvPr/>
        </p:nvSpPr>
        <p:spPr>
          <a:xfrm>
            <a:off x="2437237" y="1956294"/>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7</a:t>
            </a:r>
            <a:endParaRPr lang="en-US" sz="3200" b="1" dirty="0"/>
          </a:p>
        </p:txBody>
      </p:sp>
      <p:sp>
        <p:nvSpPr>
          <p:cNvPr id="35" name="TextBox 34">
            <a:extLst>
              <a:ext uri="{FF2B5EF4-FFF2-40B4-BE49-F238E27FC236}">
                <a16:creationId xmlns:a16="http://schemas.microsoft.com/office/drawing/2014/main" id="{44F93E17-CD69-6248-B818-3A7435755BB6}"/>
              </a:ext>
            </a:extLst>
          </p:cNvPr>
          <p:cNvSpPr txBox="1"/>
          <p:nvPr/>
        </p:nvSpPr>
        <p:spPr>
          <a:xfrm>
            <a:off x="3351637" y="1730451"/>
            <a:ext cx="6737243" cy="1384995"/>
          </a:xfrm>
          <a:prstGeom prst="rect">
            <a:avLst/>
          </a:prstGeom>
          <a:noFill/>
        </p:spPr>
        <p:txBody>
          <a:bodyPr wrap="square">
            <a:spAutoFit/>
          </a:bodyPr>
          <a:lstStyle/>
          <a:p>
            <a:pPr algn="ctr"/>
            <a:r>
              <a:rPr lang="en-US" sz="2800" b="1" dirty="0"/>
              <a:t>Last thing we have is to connect the wheel with X axis part, and we can say that you have your own CNC plotter now!</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EA88D594-194F-3356-6027-BEF0DAD30087}"/>
                  </a:ext>
                </a:extLst>
              </p:cNvPr>
              <p:cNvGraphicFramePr>
                <a:graphicFrameLocks noChangeAspect="1"/>
              </p:cNvGraphicFramePr>
              <p:nvPr>
                <p:extLst>
                  <p:ext uri="{D42A27DB-BD31-4B8C-83A1-F6EECF244321}">
                    <p14:modId xmlns:p14="http://schemas.microsoft.com/office/powerpoint/2010/main" val="631698332"/>
                  </p:ext>
                </p:extLst>
              </p:nvPr>
            </p:nvGraphicFramePr>
            <p:xfrm rot="5400000">
              <a:off x="7992034" y="4660149"/>
              <a:ext cx="938494" cy="754614"/>
            </p:xfrm>
            <a:graphic>
              <a:graphicData uri="http://schemas.microsoft.com/office/drawing/2017/model3d">
                <am3d:model3d r:embed="rId9">
                  <am3d:spPr>
                    <a:xfrm rot="5400000">
                      <a:off x="0" y="0"/>
                      <a:ext cx="938494" cy="754614"/>
                    </a:xfrm>
                    <a:prstGeom prst="rect">
                      <a:avLst/>
                    </a:prstGeom>
                  </am3d:spPr>
                  <am3d:camera>
                    <am3d:pos x="0" y="0" z="53961788"/>
                    <am3d:up dx="0" dy="36000000" dz="0"/>
                    <am3d:lookAt x="0" y="0" z="0"/>
                    <am3d:perspective fov="2700000"/>
                  </am3d:camera>
                  <am3d:trans>
                    <am3d:meterPerModelUnit n="23809" d="1000000"/>
                    <am3d:preTrans dx="-22285715" dy="857195" dz="-8716949"/>
                    <am3d:scale>
                      <am3d:sx n="1000000" d="1000000"/>
                      <am3d:sy n="1000000" d="1000000"/>
                      <am3d:sz n="1000000" d="1000000"/>
                    </am3d:scale>
                    <am3d:rot ax="-10651952" ay="4988456" az="-10653009"/>
                    <am3d:postTrans dx="0" dy="0" dz="0"/>
                  </am3d:trans>
                  <am3d:raster rName="Office3DRenderer" rVer="16.0.8326">
                    <am3d:blip r:embed="rId10"/>
                  </am3d:raster>
                  <am3d:objViewport viewportSz="20924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EA88D594-194F-3356-6027-BEF0DAD30087}"/>
                  </a:ext>
                </a:extLst>
              </p:cNvPr>
              <p:cNvPicPr>
                <a:picLocks noGrp="1" noRot="1" noChangeAspect="1" noMove="1" noResize="1" noEditPoints="1" noAdjustHandles="1" noChangeArrowheads="1" noChangeShapeType="1" noCrop="1"/>
              </p:cNvPicPr>
              <p:nvPr/>
            </p:nvPicPr>
            <p:blipFill>
              <a:blip r:embed="rId10"/>
              <a:stretch>
                <a:fillRect/>
              </a:stretch>
            </p:blipFill>
            <p:spPr>
              <a:xfrm rot="5400000">
                <a:off x="7992034" y="4660149"/>
                <a:ext cx="938494" cy="754614"/>
              </a:xfrm>
              <a:prstGeom prst="rect">
                <a:avLst/>
              </a:prstGeom>
            </p:spPr>
          </p:pic>
        </mc:Fallback>
      </mc:AlternateContent>
      <p:sp>
        <p:nvSpPr>
          <p:cNvPr id="34" name="Rectangle: Rounded Corners 33">
            <a:extLst>
              <a:ext uri="{FF2B5EF4-FFF2-40B4-BE49-F238E27FC236}">
                <a16:creationId xmlns:a16="http://schemas.microsoft.com/office/drawing/2014/main" id="{5EF762DF-20FE-3F39-9E11-D9FB392094D3}"/>
              </a:ext>
            </a:extLst>
          </p:cNvPr>
          <p:cNvSpPr/>
          <p:nvPr/>
        </p:nvSpPr>
        <p:spPr>
          <a:xfrm>
            <a:off x="7599987" y="4084288"/>
            <a:ext cx="1767926" cy="1671370"/>
          </a:xfrm>
          <a:prstGeom prst="roundRect">
            <a:avLst/>
          </a:prstGeom>
          <a:noFill/>
          <a:ln w="57150">
            <a:solidFill>
              <a:srgbClr val="70AD4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534478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4" name="Group 3">
            <a:extLst>
              <a:ext uri="{FF2B5EF4-FFF2-40B4-BE49-F238E27FC236}">
                <a16:creationId xmlns:a16="http://schemas.microsoft.com/office/drawing/2014/main" id="{87213C9E-EC6D-8115-638A-E1F54328D7A6}"/>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Let’s Connect Together!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27" name="Rectangle: Rounded Corners 26">
            <a:extLst>
              <a:ext uri="{FF2B5EF4-FFF2-40B4-BE49-F238E27FC236}">
                <a16:creationId xmlns:a16="http://schemas.microsoft.com/office/drawing/2014/main" id="{3349733A-F67D-1FB2-192D-73FC10C8AC87}"/>
              </a:ext>
            </a:extLst>
          </p:cNvPr>
          <p:cNvSpPr/>
          <p:nvPr/>
        </p:nvSpPr>
        <p:spPr>
          <a:xfrm>
            <a:off x="9461566" y="326652"/>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8</a:t>
            </a:r>
          </a:p>
        </p:txBody>
      </p:sp>
      <p:pic>
        <p:nvPicPr>
          <p:cNvPr id="5" name="Picture 4" descr="A plastic toy with gears&#10;&#10;Description automatically generated with medium confidence">
            <a:extLst>
              <a:ext uri="{FF2B5EF4-FFF2-40B4-BE49-F238E27FC236}">
                <a16:creationId xmlns:a16="http://schemas.microsoft.com/office/drawing/2014/main" id="{1F934E65-285B-AD63-137F-1A86350A853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50" b="97803" l="3512" r="96990">
                        <a14:foregroundMark x1="6689" y1="19284" x2="6689" y2="33523"/>
                        <a14:foregroundMark x1="3512" y1="22457" x2="3930" y2="32465"/>
                        <a14:foregroundMark x1="68395" y1="10415" x2="76254" y2="10985"/>
                        <a14:foregroundMark x1="76254" y1="10985" x2="81940" y2="9845"/>
                        <a14:foregroundMark x1="81940" y1="9845" x2="71321" y2="14402"/>
                        <a14:foregroundMark x1="67977" y1="7242" x2="81020" y2="4150"/>
                        <a14:foregroundMark x1="81020" y1="4150" x2="86371" y2="8055"/>
                        <a14:foregroundMark x1="88796" y1="27583" x2="96990" y2="26200"/>
                        <a14:foregroundMark x1="76003" y1="83564" x2="74164" y2="97803"/>
                        <a14:foregroundMark x1="74164" y1="97803" x2="76254" y2="95769"/>
                      </a14:backgroundRemoval>
                    </a14:imgEffect>
                  </a14:imgLayer>
                </a14:imgProps>
              </a:ext>
              <a:ext uri="{28A0092B-C50C-407E-A947-70E740481C1C}">
                <a14:useLocalDpi xmlns:a14="http://schemas.microsoft.com/office/drawing/2010/main" val="0"/>
              </a:ext>
            </a:extLst>
          </a:blip>
          <a:stretch>
            <a:fillRect/>
          </a:stretch>
        </p:blipFill>
        <p:spPr>
          <a:xfrm>
            <a:off x="1570036" y="1470237"/>
            <a:ext cx="9051928" cy="4933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494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F99B840-22BA-C0D1-42AF-03ACC7959EC6}"/>
              </a:ext>
            </a:extLst>
          </p:cNvPr>
          <p:cNvSpPr/>
          <p:nvPr/>
        </p:nvSpPr>
        <p:spPr>
          <a:xfrm rot="5400000">
            <a:off x="-1645920" y="1645920"/>
            <a:ext cx="6858000" cy="3566160"/>
          </a:xfrm>
          <a:prstGeom prst="triangle">
            <a:avLst>
              <a:gd name="adj" fmla="val 49650"/>
            </a:avLst>
          </a:prstGeom>
          <a:solidFill>
            <a:srgbClr val="70AD4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3" name="Isosceles Triangle 2">
            <a:extLst>
              <a:ext uri="{FF2B5EF4-FFF2-40B4-BE49-F238E27FC236}">
                <a16:creationId xmlns:a16="http://schemas.microsoft.com/office/drawing/2014/main" id="{76EA4854-BDC4-47B5-053A-2465C6FCC18B}"/>
              </a:ext>
            </a:extLst>
          </p:cNvPr>
          <p:cNvSpPr/>
          <p:nvPr/>
        </p:nvSpPr>
        <p:spPr>
          <a:xfrm rot="16200000" flipH="1">
            <a:off x="6979922" y="1645920"/>
            <a:ext cx="6858000" cy="3566160"/>
          </a:xfrm>
          <a:prstGeom prst="triangle">
            <a:avLst>
              <a:gd name="adj" fmla="val 49650"/>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E7ADCBA3-EA40-408C-3A5C-E9042A97E6D1}"/>
              </a:ext>
            </a:extLst>
          </p:cNvPr>
          <p:cNvSpPr/>
          <p:nvPr/>
        </p:nvSpPr>
        <p:spPr>
          <a:xfrm>
            <a:off x="11334694" y="5111640"/>
            <a:ext cx="733482" cy="640886"/>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AF102883-CF32-920E-3568-85818399B195}"/>
              </a:ext>
            </a:extLst>
          </p:cNvPr>
          <p:cNvSpPr/>
          <p:nvPr/>
        </p:nvSpPr>
        <p:spPr>
          <a:xfrm rot="10800000">
            <a:off x="9730050" y="6436218"/>
            <a:ext cx="1126904" cy="886005"/>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69544BF1-7F07-86EE-1FA0-E8C76AFE1210}"/>
              </a:ext>
            </a:extLst>
          </p:cNvPr>
          <p:cNvSpPr/>
          <p:nvPr/>
        </p:nvSpPr>
        <p:spPr>
          <a:xfrm>
            <a:off x="11040359" y="6103605"/>
            <a:ext cx="1027817" cy="754395"/>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A7A2F510-747D-3C38-A353-F735C0E00D5F}"/>
              </a:ext>
            </a:extLst>
          </p:cNvPr>
          <p:cNvSpPr/>
          <p:nvPr/>
        </p:nvSpPr>
        <p:spPr>
          <a:xfrm>
            <a:off x="10056440" y="5737056"/>
            <a:ext cx="733482" cy="566001"/>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076A5FBA-C31F-ACC1-A5AC-2021E181085A}"/>
              </a:ext>
            </a:extLst>
          </p:cNvPr>
          <p:cNvSpPr/>
          <p:nvPr/>
        </p:nvSpPr>
        <p:spPr>
          <a:xfrm rot="10800000">
            <a:off x="10683017" y="5884341"/>
            <a:ext cx="859870" cy="663810"/>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50A45DB3-5CFD-01BA-4C2A-A242C6841342}"/>
              </a:ext>
            </a:extLst>
          </p:cNvPr>
          <p:cNvSpPr/>
          <p:nvPr/>
        </p:nvSpPr>
        <p:spPr>
          <a:xfrm>
            <a:off x="10980297" y="4913724"/>
            <a:ext cx="489675" cy="428626"/>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208C076-A085-CC23-FDE0-E5E94EE6A50E}"/>
              </a:ext>
            </a:extLst>
          </p:cNvPr>
          <p:cNvCxnSpPr>
            <a:cxnSpLocks/>
          </p:cNvCxnSpPr>
          <p:nvPr/>
        </p:nvCxnSpPr>
        <p:spPr>
          <a:xfrm>
            <a:off x="3439160" y="3404997"/>
            <a:ext cx="548640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22EDCF-4A51-C762-C628-931035215014}"/>
              </a:ext>
            </a:extLst>
          </p:cNvPr>
          <p:cNvSpPr txBox="1"/>
          <p:nvPr/>
        </p:nvSpPr>
        <p:spPr>
          <a:xfrm>
            <a:off x="4032330" y="2666458"/>
            <a:ext cx="4127339" cy="646331"/>
          </a:xfrm>
          <a:prstGeom prst="rect">
            <a:avLst/>
          </a:prstGeom>
          <a:noFill/>
        </p:spPr>
        <p:txBody>
          <a:bodyPr wrap="square">
            <a:spAutoFit/>
          </a:bodyPr>
          <a:lstStyle/>
          <a:p>
            <a:pPr algn="ctr"/>
            <a:r>
              <a:rPr lang="en-US" sz="3600" dirty="0">
                <a:solidFill>
                  <a:schemeClr val="accent6"/>
                </a:solidFill>
                <a:latin typeface="Arial Black" panose="020B0A04020102020204" pitchFamily="34" charset="0"/>
              </a:rPr>
              <a:t>Inkscape</a:t>
            </a:r>
          </a:p>
        </p:txBody>
      </p:sp>
    </p:spTree>
    <p:extLst>
      <p:ext uri="{BB962C8B-B14F-4D97-AF65-F5344CB8AC3E}">
        <p14:creationId xmlns:p14="http://schemas.microsoft.com/office/powerpoint/2010/main" val="1418432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4" name="Group 3">
            <a:extLst>
              <a:ext uri="{FF2B5EF4-FFF2-40B4-BE49-F238E27FC236}">
                <a16:creationId xmlns:a16="http://schemas.microsoft.com/office/drawing/2014/main" id="{87213C9E-EC6D-8115-638A-E1F54328D7A6}"/>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7" name="TextBox 6">
            <a:extLst>
              <a:ext uri="{FF2B5EF4-FFF2-40B4-BE49-F238E27FC236}">
                <a16:creationId xmlns:a16="http://schemas.microsoft.com/office/drawing/2014/main" id="{D0F24419-C116-EBC9-BF76-E1830FDD9D66}"/>
              </a:ext>
            </a:extLst>
          </p:cNvPr>
          <p:cNvSpPr txBox="1"/>
          <p:nvPr/>
        </p:nvSpPr>
        <p:spPr>
          <a:xfrm>
            <a:off x="205046" y="1346748"/>
            <a:ext cx="5698042"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Inkscape is a free design program that helps you create and edit images, especially vector graphics (which are made of lines and shapes that stay sharp when resized). It also works with regular images (called bitmaps).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Inkscape is similar to Adobe Illustrator, but unlike Illustrator, which requires a paid subscription, Inkscape is completely free. If you mainly work with regular images instead of vector graphics, other free programs you might want to try are GIMP, </a:t>
            </a:r>
            <a:r>
              <a:rPr kumimoji="0" lang="en-US" altLang="en-US" sz="2400" b="1" i="0" u="none" strike="noStrike" cap="none" normalizeH="0" baseline="0" dirty="0" err="1">
                <a:ln>
                  <a:noFill/>
                </a:ln>
                <a:solidFill>
                  <a:schemeClr val="tx1"/>
                </a:solidFill>
                <a:effectLst/>
              </a:rPr>
              <a:t>Krita</a:t>
            </a:r>
            <a:r>
              <a:rPr kumimoji="0" lang="en-US" altLang="en-US" sz="2400" b="1" i="0" u="none" strike="noStrike" cap="none" normalizeH="0" baseline="0" dirty="0">
                <a:ln>
                  <a:noFill/>
                </a:ln>
                <a:solidFill>
                  <a:schemeClr val="tx1"/>
                </a:solidFill>
                <a:effectLst/>
              </a:rPr>
              <a:t>, or Sketchbook.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p:txBody>
      </p:sp>
      <p:pic>
        <p:nvPicPr>
          <p:cNvPr id="3078" name="Picture 6" descr="Dream of the Turtle Mountain - Inkscape time lapse illustration">
            <a:extLst>
              <a:ext uri="{FF2B5EF4-FFF2-40B4-BE49-F238E27FC236}">
                <a16:creationId xmlns:a16="http://schemas.microsoft.com/office/drawing/2014/main" id="{71F3DFCB-1E1C-3476-CCF8-2B98AE7C7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088" y="1755962"/>
            <a:ext cx="6211187" cy="3610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4435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F99B840-22BA-C0D1-42AF-03ACC7959EC6}"/>
              </a:ext>
            </a:extLst>
          </p:cNvPr>
          <p:cNvSpPr/>
          <p:nvPr/>
        </p:nvSpPr>
        <p:spPr>
          <a:xfrm rot="5400000">
            <a:off x="-1645920" y="1645920"/>
            <a:ext cx="6858000" cy="3566160"/>
          </a:xfrm>
          <a:prstGeom prst="triangle">
            <a:avLst>
              <a:gd name="adj" fmla="val 49650"/>
            </a:avLst>
          </a:prstGeom>
          <a:solidFill>
            <a:srgbClr val="70AD4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3" name="Isosceles Triangle 2">
            <a:extLst>
              <a:ext uri="{FF2B5EF4-FFF2-40B4-BE49-F238E27FC236}">
                <a16:creationId xmlns:a16="http://schemas.microsoft.com/office/drawing/2014/main" id="{76EA4854-BDC4-47B5-053A-2465C6FCC18B}"/>
              </a:ext>
            </a:extLst>
          </p:cNvPr>
          <p:cNvSpPr/>
          <p:nvPr/>
        </p:nvSpPr>
        <p:spPr>
          <a:xfrm rot="16200000" flipH="1">
            <a:off x="6979922" y="1645920"/>
            <a:ext cx="6858000" cy="3566160"/>
          </a:xfrm>
          <a:prstGeom prst="triangle">
            <a:avLst>
              <a:gd name="adj" fmla="val 49650"/>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E7ADCBA3-EA40-408C-3A5C-E9042A97E6D1}"/>
              </a:ext>
            </a:extLst>
          </p:cNvPr>
          <p:cNvSpPr/>
          <p:nvPr/>
        </p:nvSpPr>
        <p:spPr>
          <a:xfrm>
            <a:off x="11334694" y="5111640"/>
            <a:ext cx="733482" cy="640886"/>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AF102883-CF32-920E-3568-85818399B195}"/>
              </a:ext>
            </a:extLst>
          </p:cNvPr>
          <p:cNvSpPr/>
          <p:nvPr/>
        </p:nvSpPr>
        <p:spPr>
          <a:xfrm rot="10800000">
            <a:off x="9730050" y="6436218"/>
            <a:ext cx="1126904" cy="886005"/>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69544BF1-7F07-86EE-1FA0-E8C76AFE1210}"/>
              </a:ext>
            </a:extLst>
          </p:cNvPr>
          <p:cNvSpPr/>
          <p:nvPr/>
        </p:nvSpPr>
        <p:spPr>
          <a:xfrm>
            <a:off x="11040359" y="6103605"/>
            <a:ext cx="1027817" cy="754395"/>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A7A2F510-747D-3C38-A353-F735C0E00D5F}"/>
              </a:ext>
            </a:extLst>
          </p:cNvPr>
          <p:cNvSpPr/>
          <p:nvPr/>
        </p:nvSpPr>
        <p:spPr>
          <a:xfrm>
            <a:off x="10056440" y="5737056"/>
            <a:ext cx="733482" cy="566001"/>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076A5FBA-C31F-ACC1-A5AC-2021E181085A}"/>
              </a:ext>
            </a:extLst>
          </p:cNvPr>
          <p:cNvSpPr/>
          <p:nvPr/>
        </p:nvSpPr>
        <p:spPr>
          <a:xfrm rot="10800000">
            <a:off x="10683017" y="5884341"/>
            <a:ext cx="859870" cy="663810"/>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50A45DB3-5CFD-01BA-4C2A-A242C6841342}"/>
              </a:ext>
            </a:extLst>
          </p:cNvPr>
          <p:cNvSpPr/>
          <p:nvPr/>
        </p:nvSpPr>
        <p:spPr>
          <a:xfrm>
            <a:off x="10980297" y="4913724"/>
            <a:ext cx="489675" cy="428626"/>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208C076-A085-CC23-FDE0-E5E94EE6A50E}"/>
              </a:ext>
            </a:extLst>
          </p:cNvPr>
          <p:cNvCxnSpPr>
            <a:cxnSpLocks/>
          </p:cNvCxnSpPr>
          <p:nvPr/>
        </p:nvCxnSpPr>
        <p:spPr>
          <a:xfrm>
            <a:off x="3439160" y="3404997"/>
            <a:ext cx="548640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22EDCF-4A51-C762-C628-931035215014}"/>
              </a:ext>
            </a:extLst>
          </p:cNvPr>
          <p:cNvSpPr txBox="1"/>
          <p:nvPr/>
        </p:nvSpPr>
        <p:spPr>
          <a:xfrm>
            <a:off x="4032330" y="2055050"/>
            <a:ext cx="4127339" cy="1200329"/>
          </a:xfrm>
          <a:prstGeom prst="rect">
            <a:avLst/>
          </a:prstGeom>
          <a:noFill/>
        </p:spPr>
        <p:txBody>
          <a:bodyPr wrap="square">
            <a:spAutoFit/>
          </a:bodyPr>
          <a:lstStyle/>
          <a:p>
            <a:pPr algn="ctr"/>
            <a:r>
              <a:rPr lang="en-US" sz="3600" dirty="0">
                <a:solidFill>
                  <a:schemeClr val="accent6"/>
                </a:solidFill>
                <a:latin typeface="Arial Black" panose="020B0A04020102020204" pitchFamily="34" charset="0"/>
              </a:rPr>
              <a:t>CNC PLOTTER DEFINATION</a:t>
            </a:r>
          </a:p>
        </p:txBody>
      </p:sp>
    </p:spTree>
    <p:extLst>
      <p:ext uri="{BB962C8B-B14F-4D97-AF65-F5344CB8AC3E}">
        <p14:creationId xmlns:p14="http://schemas.microsoft.com/office/powerpoint/2010/main" val="2360021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4" name="Group 3">
            <a:extLst>
              <a:ext uri="{FF2B5EF4-FFF2-40B4-BE49-F238E27FC236}">
                <a16:creationId xmlns:a16="http://schemas.microsoft.com/office/drawing/2014/main" id="{87213C9E-EC6D-8115-638A-E1F54328D7A6}"/>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CE709EC3-6E74-65DC-29BF-01196799D2F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Let’s Connect Together!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260847B0-F9B4-F8B8-F825-C6EC2A6E73C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8194" name="Picture 2">
            <a:extLst>
              <a:ext uri="{FF2B5EF4-FFF2-40B4-BE49-F238E27FC236}">
                <a16:creationId xmlns:a16="http://schemas.microsoft.com/office/drawing/2014/main" id="{980C860F-FEE7-BCC6-87FA-363C76AE8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293" y="1357011"/>
            <a:ext cx="3973414" cy="52061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987583" y="3318369"/>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cxnSp>
        <p:nvCxnSpPr>
          <p:cNvPr id="5" name="Straight Arrow Connector 4">
            <a:extLst>
              <a:ext uri="{FF2B5EF4-FFF2-40B4-BE49-F238E27FC236}">
                <a16:creationId xmlns:a16="http://schemas.microsoft.com/office/drawing/2014/main" id="{1580F93F-091B-75CD-9480-907A2F0DB336}"/>
              </a:ext>
            </a:extLst>
          </p:cNvPr>
          <p:cNvCxnSpPr>
            <a:stCxn id="2" idx="2"/>
          </p:cNvCxnSpPr>
          <p:nvPr/>
        </p:nvCxnSpPr>
        <p:spPr>
          <a:xfrm rot="16200000" flipH="1">
            <a:off x="3033976" y="3643576"/>
            <a:ext cx="672606" cy="1850992"/>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15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987583" y="3318369"/>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pic>
        <p:nvPicPr>
          <p:cNvPr id="7" name="Picture 6">
            <a:extLst>
              <a:ext uri="{FF2B5EF4-FFF2-40B4-BE49-F238E27FC236}">
                <a16:creationId xmlns:a16="http://schemas.microsoft.com/office/drawing/2014/main" id="{247C287B-7772-40D5-10FA-8DA2A9657AC0}"/>
              </a:ext>
            </a:extLst>
          </p:cNvPr>
          <p:cNvPicPr>
            <a:picLocks noChangeAspect="1"/>
          </p:cNvPicPr>
          <p:nvPr/>
        </p:nvPicPr>
        <p:blipFill>
          <a:blip r:embed="rId3"/>
          <a:stretch>
            <a:fillRect/>
          </a:stretch>
        </p:blipFill>
        <p:spPr>
          <a:xfrm>
            <a:off x="3341337" y="1399290"/>
            <a:ext cx="5509326" cy="5163886"/>
          </a:xfrm>
          <a:prstGeom prst="rect">
            <a:avLst/>
          </a:prstGeom>
        </p:spPr>
      </p:pic>
      <p:cxnSp>
        <p:nvCxnSpPr>
          <p:cNvPr id="5" name="Straight Arrow Connector 4">
            <a:extLst>
              <a:ext uri="{FF2B5EF4-FFF2-40B4-BE49-F238E27FC236}">
                <a16:creationId xmlns:a16="http://schemas.microsoft.com/office/drawing/2014/main" id="{1580F93F-091B-75CD-9480-907A2F0DB336}"/>
              </a:ext>
            </a:extLst>
          </p:cNvPr>
          <p:cNvCxnSpPr>
            <a:cxnSpLocks/>
            <a:stCxn id="2" idx="2"/>
          </p:cNvCxnSpPr>
          <p:nvPr/>
        </p:nvCxnSpPr>
        <p:spPr>
          <a:xfrm rot="16200000" flipH="1">
            <a:off x="4953263" y="1724288"/>
            <a:ext cx="691656" cy="5708617"/>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65F0AFE-6EB2-2143-A7C5-1CD8372E0ADB}"/>
              </a:ext>
            </a:extLst>
          </p:cNvPr>
          <p:cNvGrpSpPr/>
          <p:nvPr/>
        </p:nvGrpSpPr>
        <p:grpSpPr>
          <a:xfrm rot="10800000">
            <a:off x="0" y="294821"/>
            <a:ext cx="5486400" cy="766201"/>
            <a:chOff x="2254833" y="4103885"/>
            <a:chExt cx="7062086" cy="766201"/>
          </a:xfrm>
        </p:grpSpPr>
        <p:sp>
          <p:nvSpPr>
            <p:cNvPr id="14" name="Rectangle 13">
              <a:extLst>
                <a:ext uri="{FF2B5EF4-FFF2-40B4-BE49-F238E27FC236}">
                  <a16:creationId xmlns:a16="http://schemas.microsoft.com/office/drawing/2014/main" id="{43CAE54A-CD63-646B-2431-D6C9A0BDE287}"/>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5" name="Isosceles Triangle 14">
              <a:extLst>
                <a:ext uri="{FF2B5EF4-FFF2-40B4-BE49-F238E27FC236}">
                  <a16:creationId xmlns:a16="http://schemas.microsoft.com/office/drawing/2014/main" id="{9E9D8687-3AA9-4FF8-F2A7-1A693137C805}"/>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3680055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987583" y="3318369"/>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3</a:t>
            </a:r>
          </a:p>
        </p:txBody>
      </p:sp>
      <p:pic>
        <p:nvPicPr>
          <p:cNvPr id="7" name="Picture 6">
            <a:extLst>
              <a:ext uri="{FF2B5EF4-FFF2-40B4-BE49-F238E27FC236}">
                <a16:creationId xmlns:a16="http://schemas.microsoft.com/office/drawing/2014/main" id="{247C287B-7772-40D5-10FA-8DA2A965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41337" y="1338454"/>
            <a:ext cx="5509326" cy="5076008"/>
          </a:xfrm>
          <a:prstGeom prst="rect">
            <a:avLst/>
          </a:prstGeom>
        </p:spPr>
      </p:pic>
      <p:sp>
        <p:nvSpPr>
          <p:cNvPr id="3" name="Rectangle: Rounded Corners 2">
            <a:extLst>
              <a:ext uri="{FF2B5EF4-FFF2-40B4-BE49-F238E27FC236}">
                <a16:creationId xmlns:a16="http://schemas.microsoft.com/office/drawing/2014/main" id="{A9023742-D90E-6C5C-ED2C-6F028E9F8215}"/>
              </a:ext>
            </a:extLst>
          </p:cNvPr>
          <p:cNvSpPr/>
          <p:nvPr/>
        </p:nvSpPr>
        <p:spPr>
          <a:xfrm>
            <a:off x="5486400" y="5781675"/>
            <a:ext cx="1962150" cy="466725"/>
          </a:xfrm>
          <a:prstGeom prst="roundRect">
            <a:avLst/>
          </a:prstGeom>
          <a:noFill/>
          <a:ln w="38100">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0ADBE03-C814-55E5-88A5-A39419740CA5}"/>
              </a:ext>
            </a:extLst>
          </p:cNvPr>
          <p:cNvSpPr/>
          <p:nvPr/>
        </p:nvSpPr>
        <p:spPr>
          <a:xfrm>
            <a:off x="3442319" y="5777538"/>
            <a:ext cx="1962150" cy="466725"/>
          </a:xfrm>
          <a:prstGeom prst="roundRect">
            <a:avLst/>
          </a:prstGeom>
          <a:noFill/>
          <a:ln w="38100">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4">
            <a:extLst>
              <a:ext uri="{FF2B5EF4-FFF2-40B4-BE49-F238E27FC236}">
                <a16:creationId xmlns:a16="http://schemas.microsoft.com/office/drawing/2014/main" id="{E45AEC41-0895-711A-233A-E12772B8ED30}"/>
              </a:ext>
            </a:extLst>
          </p:cNvPr>
          <p:cNvCxnSpPr>
            <a:cxnSpLocks/>
            <a:endCxn id="9" idx="1"/>
          </p:cNvCxnSpPr>
          <p:nvPr/>
        </p:nvCxnSpPr>
        <p:spPr>
          <a:xfrm rot="16200000" flipH="1">
            <a:off x="2054484" y="4623066"/>
            <a:ext cx="1778132" cy="997538"/>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4">
            <a:extLst>
              <a:ext uri="{FF2B5EF4-FFF2-40B4-BE49-F238E27FC236}">
                <a16:creationId xmlns:a16="http://schemas.microsoft.com/office/drawing/2014/main" id="{4C647249-00DC-1324-8D0B-3F1943D928A8}"/>
              </a:ext>
            </a:extLst>
          </p:cNvPr>
          <p:cNvCxnSpPr>
            <a:cxnSpLocks/>
            <a:endCxn id="3" idx="0"/>
          </p:cNvCxnSpPr>
          <p:nvPr/>
        </p:nvCxnSpPr>
        <p:spPr>
          <a:xfrm>
            <a:off x="2444782" y="4232769"/>
            <a:ext cx="4022693" cy="1548906"/>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6C78986-2D74-9B97-C677-D7DF870838DC}"/>
              </a:ext>
            </a:extLst>
          </p:cNvPr>
          <p:cNvGrpSpPr/>
          <p:nvPr/>
        </p:nvGrpSpPr>
        <p:grpSpPr>
          <a:xfrm rot="10800000">
            <a:off x="0" y="294821"/>
            <a:ext cx="5486400" cy="766201"/>
            <a:chOff x="2254833" y="4103885"/>
            <a:chExt cx="7062086" cy="766201"/>
          </a:xfrm>
        </p:grpSpPr>
        <p:sp>
          <p:nvSpPr>
            <p:cNvPr id="15" name="Rectangle 14">
              <a:extLst>
                <a:ext uri="{FF2B5EF4-FFF2-40B4-BE49-F238E27FC236}">
                  <a16:creationId xmlns:a16="http://schemas.microsoft.com/office/drawing/2014/main" id="{5683BDE4-893C-B9F4-64F4-DC0A1EBCB856}"/>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6" name="Isosceles Triangle 15">
              <a:extLst>
                <a:ext uri="{FF2B5EF4-FFF2-40B4-BE49-F238E27FC236}">
                  <a16:creationId xmlns:a16="http://schemas.microsoft.com/office/drawing/2014/main" id="{B7A1D4F7-BCF8-DEAA-F8F8-FD2F4C5BA851}"/>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1746031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987583" y="3318369"/>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4</a:t>
            </a:r>
          </a:p>
        </p:txBody>
      </p:sp>
      <p:pic>
        <p:nvPicPr>
          <p:cNvPr id="7" name="Picture 6">
            <a:extLst>
              <a:ext uri="{FF2B5EF4-FFF2-40B4-BE49-F238E27FC236}">
                <a16:creationId xmlns:a16="http://schemas.microsoft.com/office/drawing/2014/main" id="{247C287B-7772-40D5-10FA-8DA2A965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75424" y="1338454"/>
            <a:ext cx="5441151" cy="5076008"/>
          </a:xfrm>
          <a:prstGeom prst="rect">
            <a:avLst/>
          </a:prstGeom>
        </p:spPr>
      </p:pic>
      <p:grpSp>
        <p:nvGrpSpPr>
          <p:cNvPr id="5" name="Group 4">
            <a:extLst>
              <a:ext uri="{FF2B5EF4-FFF2-40B4-BE49-F238E27FC236}">
                <a16:creationId xmlns:a16="http://schemas.microsoft.com/office/drawing/2014/main" id="{03A3DBFB-F033-5442-F20D-5EF7768EABF3}"/>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5AF1FB78-78CE-1AA7-701D-C525EBADDE92}"/>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9434E57B-8B93-7BCB-AAAE-EF3C197A254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1640173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987583" y="3318369"/>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5</a:t>
            </a:r>
          </a:p>
        </p:txBody>
      </p:sp>
      <p:pic>
        <p:nvPicPr>
          <p:cNvPr id="7" name="Picture 6">
            <a:extLst>
              <a:ext uri="{FF2B5EF4-FFF2-40B4-BE49-F238E27FC236}">
                <a16:creationId xmlns:a16="http://schemas.microsoft.com/office/drawing/2014/main" id="{247C287B-7772-40D5-10FA-8DA2A965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48073" y="2109470"/>
            <a:ext cx="5441151" cy="2639060"/>
          </a:xfrm>
          <a:prstGeom prst="rect">
            <a:avLst/>
          </a:prstGeom>
        </p:spPr>
      </p:pic>
      <p:cxnSp>
        <p:nvCxnSpPr>
          <p:cNvPr id="3" name="Straight Arrow Connector 4">
            <a:extLst>
              <a:ext uri="{FF2B5EF4-FFF2-40B4-BE49-F238E27FC236}">
                <a16:creationId xmlns:a16="http://schemas.microsoft.com/office/drawing/2014/main" id="{907D78E5-9625-4C11-8C4F-8AFC12C49EB9}"/>
              </a:ext>
            </a:extLst>
          </p:cNvPr>
          <p:cNvCxnSpPr>
            <a:cxnSpLocks/>
          </p:cNvCxnSpPr>
          <p:nvPr/>
        </p:nvCxnSpPr>
        <p:spPr>
          <a:xfrm flipV="1">
            <a:off x="2444781" y="3775569"/>
            <a:ext cx="1203292" cy="45720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19B2027-10FD-7FCB-8D6E-907C3FE1400E}"/>
              </a:ext>
            </a:extLst>
          </p:cNvPr>
          <p:cNvGrpSpPr/>
          <p:nvPr/>
        </p:nvGrpSpPr>
        <p:grpSpPr>
          <a:xfrm rot="10800000">
            <a:off x="0" y="294821"/>
            <a:ext cx="5486400" cy="766201"/>
            <a:chOff x="2254833" y="4103885"/>
            <a:chExt cx="7062086" cy="766201"/>
          </a:xfrm>
        </p:grpSpPr>
        <p:sp>
          <p:nvSpPr>
            <p:cNvPr id="13" name="Rectangle 12">
              <a:extLst>
                <a:ext uri="{FF2B5EF4-FFF2-40B4-BE49-F238E27FC236}">
                  <a16:creationId xmlns:a16="http://schemas.microsoft.com/office/drawing/2014/main" id="{38DFD904-9355-646B-D5D6-5EB1915208D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4" name="Isosceles Triangle 13">
              <a:extLst>
                <a:ext uri="{FF2B5EF4-FFF2-40B4-BE49-F238E27FC236}">
                  <a16:creationId xmlns:a16="http://schemas.microsoft.com/office/drawing/2014/main" id="{7A746945-1FFC-9876-CF8B-A35D64E04907}"/>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4096978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892399" y="2861169"/>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6</a:t>
            </a:r>
          </a:p>
        </p:txBody>
      </p:sp>
      <p:cxnSp>
        <p:nvCxnSpPr>
          <p:cNvPr id="3" name="Straight Arrow Connector 4">
            <a:extLst>
              <a:ext uri="{FF2B5EF4-FFF2-40B4-BE49-F238E27FC236}">
                <a16:creationId xmlns:a16="http://schemas.microsoft.com/office/drawing/2014/main" id="{907D78E5-9625-4C11-8C4F-8AFC12C49EB9}"/>
              </a:ext>
            </a:extLst>
          </p:cNvPr>
          <p:cNvCxnSpPr>
            <a:cxnSpLocks/>
          </p:cNvCxnSpPr>
          <p:nvPr/>
        </p:nvCxnSpPr>
        <p:spPr>
          <a:xfrm rot="5400000" flipH="1" flipV="1">
            <a:off x="1744528" y="1910121"/>
            <a:ext cx="1470519" cy="2260376"/>
          </a:xfrm>
          <a:prstGeom prst="curvedConnector4">
            <a:avLst>
              <a:gd name="adj1" fmla="val -15546"/>
              <a:gd name="adj2" fmla="val 60113"/>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0467AC1-78C6-3267-93B6-28278EF809B7}"/>
              </a:ext>
            </a:extLst>
          </p:cNvPr>
          <p:cNvPicPr>
            <a:picLocks noChangeAspect="1"/>
          </p:cNvPicPr>
          <p:nvPr/>
        </p:nvPicPr>
        <p:blipFill>
          <a:blip r:embed="rId3"/>
          <a:stretch>
            <a:fillRect/>
          </a:stretch>
        </p:blipFill>
        <p:spPr>
          <a:xfrm>
            <a:off x="2806345" y="1562700"/>
            <a:ext cx="8988937" cy="4882938"/>
          </a:xfrm>
          <a:prstGeom prst="rect">
            <a:avLst/>
          </a:prstGeom>
        </p:spPr>
      </p:pic>
      <p:grpSp>
        <p:nvGrpSpPr>
          <p:cNvPr id="15" name="Group 14">
            <a:extLst>
              <a:ext uri="{FF2B5EF4-FFF2-40B4-BE49-F238E27FC236}">
                <a16:creationId xmlns:a16="http://schemas.microsoft.com/office/drawing/2014/main" id="{37FC2D01-7DB7-54A6-11CB-2916311A7446}"/>
              </a:ext>
            </a:extLst>
          </p:cNvPr>
          <p:cNvGrpSpPr/>
          <p:nvPr/>
        </p:nvGrpSpPr>
        <p:grpSpPr>
          <a:xfrm rot="10800000">
            <a:off x="0" y="294821"/>
            <a:ext cx="5486400" cy="766201"/>
            <a:chOff x="2254833" y="4103885"/>
            <a:chExt cx="7062086" cy="766201"/>
          </a:xfrm>
        </p:grpSpPr>
        <p:sp>
          <p:nvSpPr>
            <p:cNvPr id="16" name="Rectangle 15">
              <a:extLst>
                <a:ext uri="{FF2B5EF4-FFF2-40B4-BE49-F238E27FC236}">
                  <a16:creationId xmlns:a16="http://schemas.microsoft.com/office/drawing/2014/main" id="{86B9F40F-2D33-CD0E-C604-F09C355139A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7" name="Isosceles Triangle 16">
              <a:extLst>
                <a:ext uri="{FF2B5EF4-FFF2-40B4-BE49-F238E27FC236}">
                  <a16:creationId xmlns:a16="http://schemas.microsoft.com/office/drawing/2014/main" id="{12033523-E6C4-F21F-35FE-EAED0FF1DD41}"/>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2799894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530383" y="3419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7</a:t>
            </a:r>
          </a:p>
        </p:txBody>
      </p:sp>
      <p:pic>
        <p:nvPicPr>
          <p:cNvPr id="5" name="Picture 4">
            <a:extLst>
              <a:ext uri="{FF2B5EF4-FFF2-40B4-BE49-F238E27FC236}">
                <a16:creationId xmlns:a16="http://schemas.microsoft.com/office/drawing/2014/main" id="{83F5089D-306C-9213-96A1-C4A5F6F9D4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75424" y="1776117"/>
            <a:ext cx="5441151" cy="4200681"/>
          </a:xfrm>
          <a:prstGeom prst="rect">
            <a:avLst/>
          </a:prstGeom>
        </p:spPr>
      </p:pic>
      <p:cxnSp>
        <p:nvCxnSpPr>
          <p:cNvPr id="7" name="Straight Arrow Connector 4">
            <a:extLst>
              <a:ext uri="{FF2B5EF4-FFF2-40B4-BE49-F238E27FC236}">
                <a16:creationId xmlns:a16="http://schemas.microsoft.com/office/drawing/2014/main" id="{E44AAB2D-FAC5-52C9-9E03-448E9E7FA2DB}"/>
              </a:ext>
            </a:extLst>
          </p:cNvPr>
          <p:cNvCxnSpPr>
            <a:cxnSpLocks/>
            <a:stCxn id="2" idx="2"/>
          </p:cNvCxnSpPr>
          <p:nvPr/>
        </p:nvCxnSpPr>
        <p:spPr>
          <a:xfrm rot="16200000" flipH="1">
            <a:off x="4384583" y="1936657"/>
            <a:ext cx="1390871" cy="6184870"/>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6FA64E3-2A2A-B7E1-A935-536D05AC3E86}"/>
              </a:ext>
            </a:extLst>
          </p:cNvPr>
          <p:cNvGrpSpPr/>
          <p:nvPr/>
        </p:nvGrpSpPr>
        <p:grpSpPr>
          <a:xfrm rot="10800000">
            <a:off x="0" y="294821"/>
            <a:ext cx="5486400" cy="766201"/>
            <a:chOff x="2254833" y="4103885"/>
            <a:chExt cx="7062086" cy="766201"/>
          </a:xfrm>
        </p:grpSpPr>
        <p:sp>
          <p:nvSpPr>
            <p:cNvPr id="13" name="Rectangle 12">
              <a:extLst>
                <a:ext uri="{FF2B5EF4-FFF2-40B4-BE49-F238E27FC236}">
                  <a16:creationId xmlns:a16="http://schemas.microsoft.com/office/drawing/2014/main" id="{94950B3B-43E1-9D0B-E0EF-88A7E8FE7C13}"/>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4" name="Isosceles Triangle 13">
              <a:extLst>
                <a:ext uri="{FF2B5EF4-FFF2-40B4-BE49-F238E27FC236}">
                  <a16:creationId xmlns:a16="http://schemas.microsoft.com/office/drawing/2014/main" id="{873F4109-4783-6A4B-ABBD-EFF635DD878B}"/>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2738220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530383" y="3419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8</a:t>
            </a:r>
          </a:p>
        </p:txBody>
      </p:sp>
      <p:pic>
        <p:nvPicPr>
          <p:cNvPr id="5" name="Picture 4">
            <a:extLst>
              <a:ext uri="{FF2B5EF4-FFF2-40B4-BE49-F238E27FC236}">
                <a16:creationId xmlns:a16="http://schemas.microsoft.com/office/drawing/2014/main" id="{83F5089D-306C-9213-96A1-C4A5F6F9D4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92189" y="1776117"/>
            <a:ext cx="4607621" cy="4200681"/>
          </a:xfrm>
          <a:prstGeom prst="rect">
            <a:avLst/>
          </a:prstGeom>
        </p:spPr>
      </p:pic>
      <p:cxnSp>
        <p:nvCxnSpPr>
          <p:cNvPr id="3" name="Straight Arrow Connector 4">
            <a:extLst>
              <a:ext uri="{FF2B5EF4-FFF2-40B4-BE49-F238E27FC236}">
                <a16:creationId xmlns:a16="http://schemas.microsoft.com/office/drawing/2014/main" id="{CFE3E6CD-ABFE-995B-043E-D2F3136C33A1}"/>
              </a:ext>
            </a:extLst>
          </p:cNvPr>
          <p:cNvCxnSpPr>
            <a:cxnSpLocks/>
            <a:stCxn id="2" idx="2"/>
            <a:endCxn id="5" idx="1"/>
          </p:cNvCxnSpPr>
          <p:nvPr/>
        </p:nvCxnSpPr>
        <p:spPr>
          <a:xfrm rot="5400000" flipH="1" flipV="1">
            <a:off x="2661286" y="3202755"/>
            <a:ext cx="457199" cy="1804606"/>
          </a:xfrm>
          <a:prstGeom prst="curvedConnector4">
            <a:avLst>
              <a:gd name="adj1" fmla="val -50000"/>
              <a:gd name="adj2" fmla="val 62668"/>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F3C94FD-4600-5993-7252-EBBDE178C734}"/>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9B17F616-6DE6-55EE-EE0B-6E7B9214C14D}"/>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2" name="Isosceles Triangle 11">
              <a:extLst>
                <a:ext uri="{FF2B5EF4-FFF2-40B4-BE49-F238E27FC236}">
                  <a16:creationId xmlns:a16="http://schemas.microsoft.com/office/drawing/2014/main" id="{EBA14362-404C-0183-F3E9-9531DB0E5CFE}"/>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165890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530383" y="3419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8</a:t>
            </a:r>
          </a:p>
        </p:txBody>
      </p:sp>
      <p:pic>
        <p:nvPicPr>
          <p:cNvPr id="5" name="Picture 4">
            <a:extLst>
              <a:ext uri="{FF2B5EF4-FFF2-40B4-BE49-F238E27FC236}">
                <a16:creationId xmlns:a16="http://schemas.microsoft.com/office/drawing/2014/main" id="{83F5089D-306C-9213-96A1-C4A5F6F9D4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92189" y="1886950"/>
            <a:ext cx="4607621" cy="3979014"/>
          </a:xfrm>
          <a:prstGeom prst="rect">
            <a:avLst/>
          </a:prstGeom>
        </p:spPr>
      </p:pic>
      <p:cxnSp>
        <p:nvCxnSpPr>
          <p:cNvPr id="3" name="Straight Arrow Connector 4">
            <a:extLst>
              <a:ext uri="{FF2B5EF4-FFF2-40B4-BE49-F238E27FC236}">
                <a16:creationId xmlns:a16="http://schemas.microsoft.com/office/drawing/2014/main" id="{CFE3E6CD-ABFE-995B-043E-D2F3136C33A1}"/>
              </a:ext>
            </a:extLst>
          </p:cNvPr>
          <p:cNvCxnSpPr>
            <a:cxnSpLocks/>
            <a:stCxn id="2" idx="2"/>
            <a:endCxn id="5" idx="1"/>
          </p:cNvCxnSpPr>
          <p:nvPr/>
        </p:nvCxnSpPr>
        <p:spPr>
          <a:xfrm rot="5400000" flipH="1" flipV="1">
            <a:off x="2661286" y="3202755"/>
            <a:ext cx="457199" cy="1804606"/>
          </a:xfrm>
          <a:prstGeom prst="curvedConnector4">
            <a:avLst>
              <a:gd name="adj1" fmla="val -50000"/>
              <a:gd name="adj2" fmla="val 62668"/>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D1CD403-EC1D-90E4-6F78-27C1A86CC5FC}"/>
              </a:ext>
            </a:extLst>
          </p:cNvPr>
          <p:cNvGrpSpPr/>
          <p:nvPr/>
        </p:nvGrpSpPr>
        <p:grpSpPr>
          <a:xfrm rot="10800000">
            <a:off x="0" y="294821"/>
            <a:ext cx="5486400" cy="766201"/>
            <a:chOff x="2254833" y="4103885"/>
            <a:chExt cx="7062086" cy="766201"/>
          </a:xfrm>
        </p:grpSpPr>
        <p:sp>
          <p:nvSpPr>
            <p:cNvPr id="9" name="Rectangle 8">
              <a:extLst>
                <a:ext uri="{FF2B5EF4-FFF2-40B4-BE49-F238E27FC236}">
                  <a16:creationId xmlns:a16="http://schemas.microsoft.com/office/drawing/2014/main" id="{176DF28C-6259-67D7-DA48-0D87922CE53B}"/>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0" name="Isosceles Triangle 9">
              <a:extLst>
                <a:ext uri="{FF2B5EF4-FFF2-40B4-BE49-F238E27FC236}">
                  <a16:creationId xmlns:a16="http://schemas.microsoft.com/office/drawing/2014/main" id="{9D3327C6-ABEE-ACB3-3106-CE92C535D3BB}"/>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3032129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530383" y="3419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9</a:t>
            </a:r>
          </a:p>
        </p:txBody>
      </p:sp>
      <p:pic>
        <p:nvPicPr>
          <p:cNvPr id="5" name="Picture 4">
            <a:extLst>
              <a:ext uri="{FF2B5EF4-FFF2-40B4-BE49-F238E27FC236}">
                <a16:creationId xmlns:a16="http://schemas.microsoft.com/office/drawing/2014/main" id="{83F5089D-306C-9213-96A1-C4A5F6F9D4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3091" y="1886950"/>
            <a:ext cx="4565817" cy="3979014"/>
          </a:xfrm>
          <a:prstGeom prst="rect">
            <a:avLst/>
          </a:prstGeom>
        </p:spPr>
      </p:pic>
      <p:cxnSp>
        <p:nvCxnSpPr>
          <p:cNvPr id="3" name="Straight Arrow Connector 4">
            <a:extLst>
              <a:ext uri="{FF2B5EF4-FFF2-40B4-BE49-F238E27FC236}">
                <a16:creationId xmlns:a16="http://schemas.microsoft.com/office/drawing/2014/main" id="{CFE3E6CD-ABFE-995B-043E-D2F3136C33A1}"/>
              </a:ext>
            </a:extLst>
          </p:cNvPr>
          <p:cNvCxnSpPr>
            <a:cxnSpLocks/>
            <a:stCxn id="2" idx="2"/>
          </p:cNvCxnSpPr>
          <p:nvPr/>
        </p:nvCxnSpPr>
        <p:spPr>
          <a:xfrm rot="16200000" flipH="1">
            <a:off x="3960722" y="2360518"/>
            <a:ext cx="981293" cy="4927570"/>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9835019-0552-FFE1-EED8-56778AA0940B}"/>
              </a:ext>
            </a:extLst>
          </p:cNvPr>
          <p:cNvSpPr/>
          <p:nvPr/>
        </p:nvSpPr>
        <p:spPr>
          <a:xfrm>
            <a:off x="9178958" y="3419256"/>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10</a:t>
            </a:r>
          </a:p>
        </p:txBody>
      </p:sp>
      <p:cxnSp>
        <p:nvCxnSpPr>
          <p:cNvPr id="9" name="Straight Arrow Connector 4">
            <a:extLst>
              <a:ext uri="{FF2B5EF4-FFF2-40B4-BE49-F238E27FC236}">
                <a16:creationId xmlns:a16="http://schemas.microsoft.com/office/drawing/2014/main" id="{198FE9FF-A99A-A388-EBFF-5B23AA7F87AA}"/>
              </a:ext>
            </a:extLst>
          </p:cNvPr>
          <p:cNvCxnSpPr>
            <a:cxnSpLocks/>
            <a:stCxn id="7" idx="2"/>
          </p:cNvCxnSpPr>
          <p:nvPr/>
        </p:nvCxnSpPr>
        <p:spPr>
          <a:xfrm rot="5400000">
            <a:off x="8178775" y="4200465"/>
            <a:ext cx="1324192" cy="1590575"/>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3DF6F9B-9EFF-713E-B52C-B365B12453EB}"/>
              </a:ext>
            </a:extLst>
          </p:cNvPr>
          <p:cNvGrpSpPr/>
          <p:nvPr/>
        </p:nvGrpSpPr>
        <p:grpSpPr>
          <a:xfrm rot="10800000">
            <a:off x="0" y="294821"/>
            <a:ext cx="5486400" cy="766201"/>
            <a:chOff x="2254833" y="4103885"/>
            <a:chExt cx="7062086" cy="766201"/>
          </a:xfrm>
        </p:grpSpPr>
        <p:sp>
          <p:nvSpPr>
            <p:cNvPr id="13" name="Rectangle 12">
              <a:extLst>
                <a:ext uri="{FF2B5EF4-FFF2-40B4-BE49-F238E27FC236}">
                  <a16:creationId xmlns:a16="http://schemas.microsoft.com/office/drawing/2014/main" id="{89CF21A1-EABB-69A8-C6D1-0F51E43C3F94}"/>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4" name="Isosceles Triangle 13">
              <a:extLst>
                <a:ext uri="{FF2B5EF4-FFF2-40B4-BE49-F238E27FC236}">
                  <a16:creationId xmlns:a16="http://schemas.microsoft.com/office/drawing/2014/main" id="{F6784D4F-685F-2DA3-E2C5-F72F153F3F8E}"/>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2500199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B32036-4043-A91C-C731-0DF1E38F6E9D}"/>
              </a:ext>
            </a:extLst>
          </p:cNvPr>
          <p:cNvGrpSpPr/>
          <p:nvPr/>
        </p:nvGrpSpPr>
        <p:grpSpPr>
          <a:xfrm rot="10800000">
            <a:off x="0" y="294822"/>
            <a:ext cx="7062086" cy="766201"/>
            <a:chOff x="2254833" y="4103885"/>
            <a:chExt cx="7062086" cy="766201"/>
          </a:xfrm>
        </p:grpSpPr>
        <p:sp>
          <p:nvSpPr>
            <p:cNvPr id="10" name="Rectangle 9">
              <a:extLst>
                <a:ext uri="{FF2B5EF4-FFF2-40B4-BE49-F238E27FC236}">
                  <a16:creationId xmlns:a16="http://schemas.microsoft.com/office/drawing/2014/main" id="{4FD5742B-0011-57AD-BEA4-D02AFBB1843D}"/>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What’s CNC Plotter Idea?</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1" name="Isosceles Triangle 10">
              <a:extLst>
                <a:ext uri="{FF2B5EF4-FFF2-40B4-BE49-F238E27FC236}">
                  <a16:creationId xmlns:a16="http://schemas.microsoft.com/office/drawing/2014/main" id="{6E0588EE-B324-3B7E-6C04-2C6C9DD5DE13}"/>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4" name="TextBox 3">
            <a:extLst>
              <a:ext uri="{FF2B5EF4-FFF2-40B4-BE49-F238E27FC236}">
                <a16:creationId xmlns:a16="http://schemas.microsoft.com/office/drawing/2014/main" id="{B43CA2FF-AF4F-5A4A-8FB0-4A3E26CABE82}"/>
              </a:ext>
            </a:extLst>
          </p:cNvPr>
          <p:cNvSpPr txBox="1"/>
          <p:nvPr/>
        </p:nvSpPr>
        <p:spPr>
          <a:xfrm>
            <a:off x="368269" y="2259104"/>
            <a:ext cx="4839673" cy="3543631"/>
          </a:xfrm>
          <a:prstGeom prst="rect">
            <a:avLst/>
          </a:prstGeom>
          <a:noFill/>
        </p:spPr>
        <p:txBody>
          <a:bodyPr wrap="square">
            <a:spAutoFit/>
          </a:bodyPr>
          <a:lstStyle/>
          <a:p>
            <a:pPr algn="ctr"/>
            <a:r>
              <a:rPr lang="en-US" sz="1800" b="1" dirty="0"/>
              <a:t>A MINI CNC Plotter is like a tiny robot artist that can draw pictures for you. It has a small computer brain that you can give instructions to using a computer. The plotter has moving parts that help a pen draw on paper, just like you would with your hand. It can draw lines, shapes, and even write words very neatly and accurately. For example, if you want it to draw a house, you tell it to draw a square and a triangle, and it does it perfectly without any mistakes. It's a fun way to create cool drawings and learn about how robots work!</a:t>
            </a:r>
          </a:p>
        </p:txBody>
      </p:sp>
      <p:pic>
        <p:nvPicPr>
          <p:cNvPr id="1026" name="Picture 2" descr="CoreXY Plotter with one belt! - Hardware Development - V1 Engineering Forum">
            <a:extLst>
              <a:ext uri="{FF2B5EF4-FFF2-40B4-BE49-F238E27FC236}">
                <a16:creationId xmlns:a16="http://schemas.microsoft.com/office/drawing/2014/main" id="{22E1065C-70CC-A11F-1C6C-7DBC99608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094" y="1363019"/>
            <a:ext cx="6330708" cy="4873258"/>
          </a:xfrm>
          <a:prstGeom prst="roundRect">
            <a:avLst>
              <a:gd name="adj" fmla="val 720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80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139858" y="32668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11</a:t>
            </a:r>
          </a:p>
        </p:txBody>
      </p:sp>
      <p:pic>
        <p:nvPicPr>
          <p:cNvPr id="11" name="Picture 10" descr="A cartoon of a robot&#10;&#10;Description automatically generated">
            <a:extLst>
              <a:ext uri="{FF2B5EF4-FFF2-40B4-BE49-F238E27FC236}">
                <a16:creationId xmlns:a16="http://schemas.microsoft.com/office/drawing/2014/main" id="{26334828-1111-9283-E23C-D0C968820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435" y="1323744"/>
            <a:ext cx="5770530" cy="5105425"/>
          </a:xfrm>
          <a:prstGeom prst="rect">
            <a:avLst/>
          </a:prstGeom>
        </p:spPr>
      </p:pic>
      <p:cxnSp>
        <p:nvCxnSpPr>
          <p:cNvPr id="12" name="Straight Arrow Connector 4">
            <a:extLst>
              <a:ext uri="{FF2B5EF4-FFF2-40B4-BE49-F238E27FC236}">
                <a16:creationId xmlns:a16="http://schemas.microsoft.com/office/drawing/2014/main" id="{FC2724E4-5935-7F8C-F17B-D5EBAB9FBD44}"/>
              </a:ext>
            </a:extLst>
          </p:cNvPr>
          <p:cNvCxnSpPr>
            <a:cxnSpLocks/>
            <a:endCxn id="11" idx="1"/>
          </p:cNvCxnSpPr>
          <p:nvPr/>
        </p:nvCxnSpPr>
        <p:spPr>
          <a:xfrm flipV="1">
            <a:off x="1597058" y="3876457"/>
            <a:ext cx="1499377" cy="304801"/>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487C69A-ECBA-9D57-A576-C857272AF412}"/>
              </a:ext>
            </a:extLst>
          </p:cNvPr>
          <p:cNvGrpSpPr/>
          <p:nvPr/>
        </p:nvGrpSpPr>
        <p:grpSpPr>
          <a:xfrm rot="10800000">
            <a:off x="0" y="294821"/>
            <a:ext cx="5486400" cy="766201"/>
            <a:chOff x="2254833" y="4103885"/>
            <a:chExt cx="7062086" cy="766201"/>
          </a:xfrm>
        </p:grpSpPr>
        <p:sp>
          <p:nvSpPr>
            <p:cNvPr id="15" name="Rectangle 14">
              <a:extLst>
                <a:ext uri="{FF2B5EF4-FFF2-40B4-BE49-F238E27FC236}">
                  <a16:creationId xmlns:a16="http://schemas.microsoft.com/office/drawing/2014/main" id="{BE51A6ED-CDE5-E36E-64A8-F3820C3F61E9}"/>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6" name="Isosceles Triangle 15">
              <a:extLst>
                <a:ext uri="{FF2B5EF4-FFF2-40B4-BE49-F238E27FC236}">
                  <a16:creationId xmlns:a16="http://schemas.microsoft.com/office/drawing/2014/main" id="{0946C8D9-7432-11AA-3540-D5107D19108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1970480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206533" y="233340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12</a:t>
            </a:r>
          </a:p>
        </p:txBody>
      </p:sp>
      <p:cxnSp>
        <p:nvCxnSpPr>
          <p:cNvPr id="12" name="Straight Arrow Connector 4">
            <a:extLst>
              <a:ext uri="{FF2B5EF4-FFF2-40B4-BE49-F238E27FC236}">
                <a16:creationId xmlns:a16="http://schemas.microsoft.com/office/drawing/2014/main" id="{FC2724E4-5935-7F8C-F17B-D5EBAB9FBD44}"/>
              </a:ext>
            </a:extLst>
          </p:cNvPr>
          <p:cNvCxnSpPr>
            <a:cxnSpLocks/>
            <a:stCxn id="2" idx="2"/>
          </p:cNvCxnSpPr>
          <p:nvPr/>
        </p:nvCxnSpPr>
        <p:spPr>
          <a:xfrm rot="16200000" flipH="1">
            <a:off x="2288973" y="2622566"/>
            <a:ext cx="362387" cy="1612867"/>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9F7E860-796A-E0E3-3697-891F139BA6CD}"/>
              </a:ext>
            </a:extLst>
          </p:cNvPr>
          <p:cNvPicPr>
            <a:picLocks noChangeAspect="1"/>
          </p:cNvPicPr>
          <p:nvPr/>
        </p:nvPicPr>
        <p:blipFill>
          <a:blip r:embed="rId3"/>
          <a:stretch>
            <a:fillRect/>
          </a:stretch>
        </p:blipFill>
        <p:spPr>
          <a:xfrm>
            <a:off x="3150442" y="1792509"/>
            <a:ext cx="7901700" cy="3770430"/>
          </a:xfrm>
          <a:prstGeom prst="rect">
            <a:avLst/>
          </a:prstGeom>
        </p:spPr>
      </p:pic>
      <p:grpSp>
        <p:nvGrpSpPr>
          <p:cNvPr id="15" name="Group 14">
            <a:extLst>
              <a:ext uri="{FF2B5EF4-FFF2-40B4-BE49-F238E27FC236}">
                <a16:creationId xmlns:a16="http://schemas.microsoft.com/office/drawing/2014/main" id="{188EC1D5-E028-9DAD-3BC3-0E35BFD1FCCF}"/>
              </a:ext>
            </a:extLst>
          </p:cNvPr>
          <p:cNvGrpSpPr/>
          <p:nvPr/>
        </p:nvGrpSpPr>
        <p:grpSpPr>
          <a:xfrm rot="10800000">
            <a:off x="0" y="294821"/>
            <a:ext cx="5486400" cy="766201"/>
            <a:chOff x="2254833" y="4103885"/>
            <a:chExt cx="7062086" cy="766201"/>
          </a:xfrm>
        </p:grpSpPr>
        <p:sp>
          <p:nvSpPr>
            <p:cNvPr id="16" name="Rectangle 15">
              <a:extLst>
                <a:ext uri="{FF2B5EF4-FFF2-40B4-BE49-F238E27FC236}">
                  <a16:creationId xmlns:a16="http://schemas.microsoft.com/office/drawing/2014/main" id="{BFEC91E1-4290-9337-3BA0-83EB8D532B5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7" name="Isosceles Triangle 16">
              <a:extLst>
                <a:ext uri="{FF2B5EF4-FFF2-40B4-BE49-F238E27FC236}">
                  <a16:creationId xmlns:a16="http://schemas.microsoft.com/office/drawing/2014/main" id="{0B267655-FB62-894C-3F46-864AE7F18FBB}"/>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1155407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206533" y="233340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13</a:t>
            </a:r>
          </a:p>
        </p:txBody>
      </p:sp>
      <p:cxnSp>
        <p:nvCxnSpPr>
          <p:cNvPr id="12" name="Straight Arrow Connector 4">
            <a:extLst>
              <a:ext uri="{FF2B5EF4-FFF2-40B4-BE49-F238E27FC236}">
                <a16:creationId xmlns:a16="http://schemas.microsoft.com/office/drawing/2014/main" id="{FC2724E4-5935-7F8C-F17B-D5EBAB9FBD44}"/>
              </a:ext>
            </a:extLst>
          </p:cNvPr>
          <p:cNvCxnSpPr>
            <a:cxnSpLocks/>
            <a:stCxn id="2" idx="3"/>
          </p:cNvCxnSpPr>
          <p:nvPr/>
        </p:nvCxnSpPr>
        <p:spPr>
          <a:xfrm>
            <a:off x="2120933" y="2790607"/>
            <a:ext cx="7870792" cy="1200368"/>
          </a:xfrm>
          <a:prstGeom prst="curvedConnector3">
            <a:avLst>
              <a:gd name="adj1" fmla="val 109056"/>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B2685B4-7572-AB7F-32ED-C3F3D1009432}"/>
              </a:ext>
            </a:extLst>
          </p:cNvPr>
          <p:cNvPicPr>
            <a:picLocks noChangeAspect="1"/>
          </p:cNvPicPr>
          <p:nvPr/>
        </p:nvPicPr>
        <p:blipFill>
          <a:blip r:embed="rId3"/>
          <a:stretch>
            <a:fillRect/>
          </a:stretch>
        </p:blipFill>
        <p:spPr>
          <a:xfrm>
            <a:off x="1976437" y="3785506"/>
            <a:ext cx="8239125" cy="620923"/>
          </a:xfrm>
          <a:prstGeom prst="rect">
            <a:avLst/>
          </a:prstGeom>
        </p:spPr>
      </p:pic>
      <p:grpSp>
        <p:nvGrpSpPr>
          <p:cNvPr id="19" name="Group 18">
            <a:extLst>
              <a:ext uri="{FF2B5EF4-FFF2-40B4-BE49-F238E27FC236}">
                <a16:creationId xmlns:a16="http://schemas.microsoft.com/office/drawing/2014/main" id="{4E402329-BD6D-24CD-C5C2-68F89BE4791C}"/>
              </a:ext>
            </a:extLst>
          </p:cNvPr>
          <p:cNvGrpSpPr/>
          <p:nvPr/>
        </p:nvGrpSpPr>
        <p:grpSpPr>
          <a:xfrm rot="10800000">
            <a:off x="0" y="294821"/>
            <a:ext cx="5486400" cy="766201"/>
            <a:chOff x="2254833" y="4103885"/>
            <a:chExt cx="7062086" cy="766201"/>
          </a:xfrm>
        </p:grpSpPr>
        <p:sp>
          <p:nvSpPr>
            <p:cNvPr id="20" name="Rectangle 19">
              <a:extLst>
                <a:ext uri="{FF2B5EF4-FFF2-40B4-BE49-F238E27FC236}">
                  <a16:creationId xmlns:a16="http://schemas.microsoft.com/office/drawing/2014/main" id="{F1C09ED7-DF37-3CD5-BE83-DBDA4A0EF65B}"/>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21" name="Isosceles Triangle 20">
              <a:extLst>
                <a:ext uri="{FF2B5EF4-FFF2-40B4-BE49-F238E27FC236}">
                  <a16:creationId xmlns:a16="http://schemas.microsoft.com/office/drawing/2014/main" id="{8CC79518-BA08-E11C-CA15-4CB641C472E2}"/>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1099541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 name="Rectangle: Rounded Corners 1">
            <a:extLst>
              <a:ext uri="{FF2B5EF4-FFF2-40B4-BE49-F238E27FC236}">
                <a16:creationId xmlns:a16="http://schemas.microsoft.com/office/drawing/2014/main" id="{A4747AD4-48B7-8ABB-FB6C-F1492337E866}"/>
              </a:ext>
            </a:extLst>
          </p:cNvPr>
          <p:cNvSpPr/>
          <p:nvPr/>
        </p:nvSpPr>
        <p:spPr>
          <a:xfrm>
            <a:off x="1601922" y="2388141"/>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14</a:t>
            </a:r>
          </a:p>
        </p:txBody>
      </p:sp>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Inkscape Designing</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15" name="Picture 14">
            <a:extLst>
              <a:ext uri="{FF2B5EF4-FFF2-40B4-BE49-F238E27FC236}">
                <a16:creationId xmlns:a16="http://schemas.microsoft.com/office/drawing/2014/main" id="{C944F74F-052D-C530-8B1E-E9EF4E633635}"/>
              </a:ext>
            </a:extLst>
          </p:cNvPr>
          <p:cNvPicPr>
            <a:picLocks noChangeAspect="1"/>
          </p:cNvPicPr>
          <p:nvPr/>
        </p:nvPicPr>
        <p:blipFill>
          <a:blip r:embed="rId3"/>
          <a:stretch>
            <a:fillRect/>
          </a:stretch>
        </p:blipFill>
        <p:spPr>
          <a:xfrm>
            <a:off x="4423202" y="1967403"/>
            <a:ext cx="3345595" cy="3837593"/>
          </a:xfrm>
          <a:prstGeom prst="rect">
            <a:avLst/>
          </a:prstGeom>
        </p:spPr>
      </p:pic>
      <p:sp>
        <p:nvSpPr>
          <p:cNvPr id="16" name="TextBox 15">
            <a:extLst>
              <a:ext uri="{FF2B5EF4-FFF2-40B4-BE49-F238E27FC236}">
                <a16:creationId xmlns:a16="http://schemas.microsoft.com/office/drawing/2014/main" id="{0251B12C-87EA-8A01-3E8A-86B480218A06}"/>
              </a:ext>
            </a:extLst>
          </p:cNvPr>
          <p:cNvSpPr txBox="1"/>
          <p:nvPr/>
        </p:nvSpPr>
        <p:spPr>
          <a:xfrm>
            <a:off x="386324" y="3555460"/>
            <a:ext cx="3345596" cy="1384995"/>
          </a:xfrm>
          <a:prstGeom prst="rect">
            <a:avLst/>
          </a:prstGeom>
          <a:noFill/>
        </p:spPr>
        <p:txBody>
          <a:bodyPr wrap="square">
            <a:spAutoFit/>
          </a:bodyPr>
          <a:lstStyle/>
          <a:p>
            <a:pPr algn="ctr"/>
            <a:r>
              <a:rPr lang="en-US" sz="2800" b="1" dirty="0"/>
              <a:t>Now your image is ready to set up for our plotter.</a:t>
            </a:r>
          </a:p>
        </p:txBody>
      </p:sp>
    </p:spTree>
    <p:extLst>
      <p:ext uri="{BB962C8B-B14F-4D97-AF65-F5344CB8AC3E}">
        <p14:creationId xmlns:p14="http://schemas.microsoft.com/office/powerpoint/2010/main" val="203581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F99B840-22BA-C0D1-42AF-03ACC7959EC6}"/>
              </a:ext>
            </a:extLst>
          </p:cNvPr>
          <p:cNvSpPr/>
          <p:nvPr/>
        </p:nvSpPr>
        <p:spPr>
          <a:xfrm rot="5400000">
            <a:off x="-1645920" y="1645920"/>
            <a:ext cx="6858000" cy="3566160"/>
          </a:xfrm>
          <a:prstGeom prst="triangle">
            <a:avLst>
              <a:gd name="adj" fmla="val 49650"/>
            </a:avLst>
          </a:prstGeom>
          <a:solidFill>
            <a:srgbClr val="70AD4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3" name="Isosceles Triangle 2">
            <a:extLst>
              <a:ext uri="{FF2B5EF4-FFF2-40B4-BE49-F238E27FC236}">
                <a16:creationId xmlns:a16="http://schemas.microsoft.com/office/drawing/2014/main" id="{76EA4854-BDC4-47B5-053A-2465C6FCC18B}"/>
              </a:ext>
            </a:extLst>
          </p:cNvPr>
          <p:cNvSpPr/>
          <p:nvPr/>
        </p:nvSpPr>
        <p:spPr>
          <a:xfrm rot="16200000" flipH="1">
            <a:off x="6979922" y="1645920"/>
            <a:ext cx="6858000" cy="3566160"/>
          </a:xfrm>
          <a:prstGeom prst="triangle">
            <a:avLst>
              <a:gd name="adj" fmla="val 49650"/>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E7ADCBA3-EA40-408C-3A5C-E9042A97E6D1}"/>
              </a:ext>
            </a:extLst>
          </p:cNvPr>
          <p:cNvSpPr/>
          <p:nvPr/>
        </p:nvSpPr>
        <p:spPr>
          <a:xfrm>
            <a:off x="11334694" y="5111640"/>
            <a:ext cx="733482" cy="640886"/>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AF102883-CF32-920E-3568-85818399B195}"/>
              </a:ext>
            </a:extLst>
          </p:cNvPr>
          <p:cNvSpPr/>
          <p:nvPr/>
        </p:nvSpPr>
        <p:spPr>
          <a:xfrm rot="10800000">
            <a:off x="9730050" y="6436218"/>
            <a:ext cx="1126904" cy="886005"/>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69544BF1-7F07-86EE-1FA0-E8C76AFE1210}"/>
              </a:ext>
            </a:extLst>
          </p:cNvPr>
          <p:cNvSpPr/>
          <p:nvPr/>
        </p:nvSpPr>
        <p:spPr>
          <a:xfrm>
            <a:off x="11040359" y="6103605"/>
            <a:ext cx="1027817" cy="754395"/>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A7A2F510-747D-3C38-A353-F735C0E00D5F}"/>
              </a:ext>
            </a:extLst>
          </p:cNvPr>
          <p:cNvSpPr/>
          <p:nvPr/>
        </p:nvSpPr>
        <p:spPr>
          <a:xfrm>
            <a:off x="10056440" y="5737056"/>
            <a:ext cx="733482" cy="566001"/>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076A5FBA-C31F-ACC1-A5AC-2021E181085A}"/>
              </a:ext>
            </a:extLst>
          </p:cNvPr>
          <p:cNvSpPr/>
          <p:nvPr/>
        </p:nvSpPr>
        <p:spPr>
          <a:xfrm rot="10800000">
            <a:off x="10683017" y="5884341"/>
            <a:ext cx="859870" cy="663810"/>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50A45DB3-5CFD-01BA-4C2A-A242C6841342}"/>
              </a:ext>
            </a:extLst>
          </p:cNvPr>
          <p:cNvSpPr/>
          <p:nvPr/>
        </p:nvSpPr>
        <p:spPr>
          <a:xfrm>
            <a:off x="10980297" y="4913724"/>
            <a:ext cx="489675" cy="428626"/>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208C076-A085-CC23-FDE0-E5E94EE6A50E}"/>
              </a:ext>
            </a:extLst>
          </p:cNvPr>
          <p:cNvCxnSpPr>
            <a:cxnSpLocks/>
          </p:cNvCxnSpPr>
          <p:nvPr/>
        </p:nvCxnSpPr>
        <p:spPr>
          <a:xfrm>
            <a:off x="3439160" y="3404997"/>
            <a:ext cx="548640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22EDCF-4A51-C762-C628-931035215014}"/>
              </a:ext>
            </a:extLst>
          </p:cNvPr>
          <p:cNvSpPr txBox="1"/>
          <p:nvPr/>
        </p:nvSpPr>
        <p:spPr>
          <a:xfrm>
            <a:off x="4032330" y="2666458"/>
            <a:ext cx="4127339" cy="646331"/>
          </a:xfrm>
          <a:prstGeom prst="rect">
            <a:avLst/>
          </a:prstGeom>
          <a:noFill/>
        </p:spPr>
        <p:txBody>
          <a:bodyPr wrap="square">
            <a:spAutoFit/>
          </a:bodyPr>
          <a:lstStyle/>
          <a:p>
            <a:pPr algn="ctr"/>
            <a:r>
              <a:rPr lang="en-US" sz="3600" dirty="0" err="1">
                <a:solidFill>
                  <a:schemeClr val="accent6"/>
                </a:solidFill>
                <a:latin typeface="Arial Black" panose="020B0A04020102020204" pitchFamily="34" charset="0"/>
              </a:rPr>
              <a:t>JScut</a:t>
            </a:r>
            <a:endParaRPr lang="en-US" sz="3600" dirty="0">
              <a:solidFill>
                <a:schemeClr val="accent6"/>
              </a:solidFill>
              <a:latin typeface="Arial Black" panose="020B0A04020102020204" pitchFamily="34" charset="0"/>
            </a:endParaRPr>
          </a:p>
        </p:txBody>
      </p:sp>
    </p:spTree>
    <p:extLst>
      <p:ext uri="{BB962C8B-B14F-4D97-AF65-F5344CB8AC3E}">
        <p14:creationId xmlns:p14="http://schemas.microsoft.com/office/powerpoint/2010/main" val="755853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4" name="Picture 3">
            <a:extLst>
              <a:ext uri="{FF2B5EF4-FFF2-40B4-BE49-F238E27FC236}">
                <a16:creationId xmlns:a16="http://schemas.microsoft.com/office/drawing/2014/main" id="{302BDCE1-4B54-10F1-354C-95676210F2F5}"/>
              </a:ext>
            </a:extLst>
          </p:cNvPr>
          <p:cNvPicPr>
            <a:picLocks noChangeAspect="1"/>
          </p:cNvPicPr>
          <p:nvPr/>
        </p:nvPicPr>
        <p:blipFill>
          <a:blip r:embed="rId3"/>
          <a:stretch>
            <a:fillRect/>
          </a:stretch>
        </p:blipFill>
        <p:spPr>
          <a:xfrm>
            <a:off x="2085369" y="1286901"/>
            <a:ext cx="8021261" cy="5047224"/>
          </a:xfrm>
          <a:prstGeom prst="rect">
            <a:avLst/>
          </a:prstGeom>
        </p:spPr>
      </p:pic>
      <p:sp>
        <p:nvSpPr>
          <p:cNvPr id="2" name="Rectangle: Rounded Corners 1">
            <a:extLst>
              <a:ext uri="{FF2B5EF4-FFF2-40B4-BE49-F238E27FC236}">
                <a16:creationId xmlns:a16="http://schemas.microsoft.com/office/drawing/2014/main" id="{0A84B724-6EA0-5EDA-C112-3C2FC3801B48}"/>
              </a:ext>
            </a:extLst>
          </p:cNvPr>
          <p:cNvSpPr/>
          <p:nvPr/>
        </p:nvSpPr>
        <p:spPr>
          <a:xfrm>
            <a:off x="435008" y="3810513"/>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a:t>
            </a:r>
            <a:endParaRPr lang="en-US" sz="3200" b="1" dirty="0"/>
          </a:p>
        </p:txBody>
      </p:sp>
      <p:cxnSp>
        <p:nvCxnSpPr>
          <p:cNvPr id="3" name="Straight Arrow Connector 4">
            <a:extLst>
              <a:ext uri="{FF2B5EF4-FFF2-40B4-BE49-F238E27FC236}">
                <a16:creationId xmlns:a16="http://schemas.microsoft.com/office/drawing/2014/main" id="{95E3D6C6-AE4B-28D2-9F3C-30FF492C371B}"/>
              </a:ext>
            </a:extLst>
          </p:cNvPr>
          <p:cNvCxnSpPr>
            <a:cxnSpLocks/>
            <a:stCxn id="2" idx="3"/>
          </p:cNvCxnSpPr>
          <p:nvPr/>
        </p:nvCxnSpPr>
        <p:spPr>
          <a:xfrm flipV="1">
            <a:off x="1349408" y="2857500"/>
            <a:ext cx="1317592" cy="1410213"/>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333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5" name="Rectangle: Rounded Corners 4">
            <a:extLst>
              <a:ext uri="{FF2B5EF4-FFF2-40B4-BE49-F238E27FC236}">
                <a16:creationId xmlns:a16="http://schemas.microsoft.com/office/drawing/2014/main" id="{769D534C-D335-1A09-9200-1ED898D5F69F}"/>
              </a:ext>
            </a:extLst>
          </p:cNvPr>
          <p:cNvSpPr/>
          <p:nvPr/>
        </p:nvSpPr>
        <p:spPr>
          <a:xfrm>
            <a:off x="5302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2</a:t>
            </a:r>
            <a:endParaRPr lang="en-US" sz="3200" b="1" dirty="0"/>
          </a:p>
        </p:txBody>
      </p:sp>
      <p:pic>
        <p:nvPicPr>
          <p:cNvPr id="12" name="Picture 11">
            <a:extLst>
              <a:ext uri="{FF2B5EF4-FFF2-40B4-BE49-F238E27FC236}">
                <a16:creationId xmlns:a16="http://schemas.microsoft.com/office/drawing/2014/main" id="{A9135B19-5EA2-5508-A534-F169DEEC77B0}"/>
              </a:ext>
            </a:extLst>
          </p:cNvPr>
          <p:cNvPicPr>
            <a:picLocks noChangeAspect="1"/>
          </p:cNvPicPr>
          <p:nvPr/>
        </p:nvPicPr>
        <p:blipFill>
          <a:blip r:embed="rId3"/>
          <a:stretch>
            <a:fillRect/>
          </a:stretch>
        </p:blipFill>
        <p:spPr>
          <a:xfrm>
            <a:off x="1666971" y="1470237"/>
            <a:ext cx="8858058" cy="4299663"/>
          </a:xfrm>
          <a:prstGeom prst="rect">
            <a:avLst/>
          </a:prstGeom>
        </p:spPr>
      </p:pic>
      <p:cxnSp>
        <p:nvCxnSpPr>
          <p:cNvPr id="6" name="Straight Arrow Connector 4">
            <a:extLst>
              <a:ext uri="{FF2B5EF4-FFF2-40B4-BE49-F238E27FC236}">
                <a16:creationId xmlns:a16="http://schemas.microsoft.com/office/drawing/2014/main" id="{65FF21CF-565A-8933-9ADB-03FF81A1787D}"/>
              </a:ext>
            </a:extLst>
          </p:cNvPr>
          <p:cNvCxnSpPr>
            <a:cxnSpLocks/>
            <a:stCxn id="5" idx="3"/>
          </p:cNvCxnSpPr>
          <p:nvPr/>
        </p:nvCxnSpPr>
        <p:spPr>
          <a:xfrm flipV="1">
            <a:off x="1444658" y="1628775"/>
            <a:ext cx="3743325" cy="2257425"/>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93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5" name="Rectangle: Rounded Corners 4">
            <a:extLst>
              <a:ext uri="{FF2B5EF4-FFF2-40B4-BE49-F238E27FC236}">
                <a16:creationId xmlns:a16="http://schemas.microsoft.com/office/drawing/2014/main" id="{769D534C-D335-1A09-9200-1ED898D5F69F}"/>
              </a:ext>
            </a:extLst>
          </p:cNvPr>
          <p:cNvSpPr/>
          <p:nvPr/>
        </p:nvSpPr>
        <p:spPr>
          <a:xfrm>
            <a:off x="5302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3</a:t>
            </a:r>
            <a:endParaRPr lang="en-US" sz="3200" b="1" dirty="0"/>
          </a:p>
        </p:txBody>
      </p:sp>
      <p:pic>
        <p:nvPicPr>
          <p:cNvPr id="12" name="Picture 11">
            <a:extLst>
              <a:ext uri="{FF2B5EF4-FFF2-40B4-BE49-F238E27FC236}">
                <a16:creationId xmlns:a16="http://schemas.microsoft.com/office/drawing/2014/main" id="{A9135B19-5EA2-5508-A534-F169DEEC77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4219" y="1470237"/>
            <a:ext cx="8203561" cy="4299663"/>
          </a:xfrm>
          <a:prstGeom prst="rect">
            <a:avLst/>
          </a:prstGeom>
        </p:spPr>
      </p:pic>
      <p:cxnSp>
        <p:nvCxnSpPr>
          <p:cNvPr id="6" name="Straight Arrow Connector 4">
            <a:extLst>
              <a:ext uri="{FF2B5EF4-FFF2-40B4-BE49-F238E27FC236}">
                <a16:creationId xmlns:a16="http://schemas.microsoft.com/office/drawing/2014/main" id="{65FF21CF-565A-8933-9ADB-03FF81A1787D}"/>
              </a:ext>
            </a:extLst>
          </p:cNvPr>
          <p:cNvCxnSpPr>
            <a:cxnSpLocks/>
            <a:stCxn id="5" idx="3"/>
          </p:cNvCxnSpPr>
          <p:nvPr/>
        </p:nvCxnSpPr>
        <p:spPr>
          <a:xfrm flipV="1">
            <a:off x="1444658" y="1686560"/>
            <a:ext cx="932782" cy="2199640"/>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E423E0A-0C7B-590C-E534-14548E328517}"/>
              </a:ext>
            </a:extLst>
          </p:cNvPr>
          <p:cNvSpPr/>
          <p:nvPr/>
        </p:nvSpPr>
        <p:spPr>
          <a:xfrm>
            <a:off x="10789919" y="53127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4</a:t>
            </a:r>
            <a:endParaRPr lang="en-US" sz="3200" b="1" dirty="0"/>
          </a:p>
        </p:txBody>
      </p:sp>
      <p:cxnSp>
        <p:nvCxnSpPr>
          <p:cNvPr id="4" name="Straight Arrow Connector 4">
            <a:extLst>
              <a:ext uri="{FF2B5EF4-FFF2-40B4-BE49-F238E27FC236}">
                <a16:creationId xmlns:a16="http://schemas.microsoft.com/office/drawing/2014/main" id="{7EEF68ED-B9E4-B854-D98A-C215918E3815}"/>
              </a:ext>
            </a:extLst>
          </p:cNvPr>
          <p:cNvCxnSpPr>
            <a:cxnSpLocks/>
            <a:stCxn id="3" idx="1"/>
          </p:cNvCxnSpPr>
          <p:nvPr/>
        </p:nvCxnSpPr>
        <p:spPr>
          <a:xfrm rot="10800000">
            <a:off x="9306561" y="5659120"/>
            <a:ext cx="1483359" cy="11078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676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5" name="Rectangle: Rounded Corners 4">
            <a:extLst>
              <a:ext uri="{FF2B5EF4-FFF2-40B4-BE49-F238E27FC236}">
                <a16:creationId xmlns:a16="http://schemas.microsoft.com/office/drawing/2014/main" id="{769D534C-D335-1A09-9200-1ED898D5F69F}"/>
              </a:ext>
            </a:extLst>
          </p:cNvPr>
          <p:cNvSpPr/>
          <p:nvPr/>
        </p:nvSpPr>
        <p:spPr>
          <a:xfrm>
            <a:off x="5302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5</a:t>
            </a:r>
            <a:endParaRPr lang="en-US" sz="3200" b="1" dirty="0"/>
          </a:p>
        </p:txBody>
      </p:sp>
      <p:pic>
        <p:nvPicPr>
          <p:cNvPr id="7" name="Picture 6">
            <a:extLst>
              <a:ext uri="{FF2B5EF4-FFF2-40B4-BE49-F238E27FC236}">
                <a16:creationId xmlns:a16="http://schemas.microsoft.com/office/drawing/2014/main" id="{3F8F8881-0ED2-4B98-52D3-248C47393E4E}"/>
              </a:ext>
            </a:extLst>
          </p:cNvPr>
          <p:cNvPicPr>
            <a:picLocks noChangeAspect="1"/>
          </p:cNvPicPr>
          <p:nvPr/>
        </p:nvPicPr>
        <p:blipFill>
          <a:blip r:embed="rId3"/>
          <a:stretch>
            <a:fillRect/>
          </a:stretch>
        </p:blipFill>
        <p:spPr>
          <a:xfrm>
            <a:off x="2477102" y="1470237"/>
            <a:ext cx="9184640" cy="4382691"/>
          </a:xfrm>
          <a:prstGeom prst="rect">
            <a:avLst/>
          </a:prstGeom>
        </p:spPr>
      </p:pic>
      <p:cxnSp>
        <p:nvCxnSpPr>
          <p:cNvPr id="6" name="Straight Arrow Connector 4">
            <a:extLst>
              <a:ext uri="{FF2B5EF4-FFF2-40B4-BE49-F238E27FC236}">
                <a16:creationId xmlns:a16="http://schemas.microsoft.com/office/drawing/2014/main" id="{65FF21CF-565A-8933-9ADB-03FF81A1787D}"/>
              </a:ext>
            </a:extLst>
          </p:cNvPr>
          <p:cNvCxnSpPr>
            <a:cxnSpLocks/>
            <a:stCxn id="5" idx="3"/>
          </p:cNvCxnSpPr>
          <p:nvPr/>
        </p:nvCxnSpPr>
        <p:spPr>
          <a:xfrm flipV="1">
            <a:off x="1444658" y="1940560"/>
            <a:ext cx="3950302" cy="194564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76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5" name="Rectangle: Rounded Corners 4">
            <a:extLst>
              <a:ext uri="{FF2B5EF4-FFF2-40B4-BE49-F238E27FC236}">
                <a16:creationId xmlns:a16="http://schemas.microsoft.com/office/drawing/2014/main" id="{769D534C-D335-1A09-9200-1ED898D5F69F}"/>
              </a:ext>
            </a:extLst>
          </p:cNvPr>
          <p:cNvSpPr/>
          <p:nvPr/>
        </p:nvSpPr>
        <p:spPr>
          <a:xfrm>
            <a:off x="5302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6</a:t>
            </a:r>
            <a:endParaRPr lang="en-US" sz="3200" b="1" dirty="0"/>
          </a:p>
        </p:txBody>
      </p:sp>
      <p:cxnSp>
        <p:nvCxnSpPr>
          <p:cNvPr id="6" name="Straight Arrow Connector 4">
            <a:extLst>
              <a:ext uri="{FF2B5EF4-FFF2-40B4-BE49-F238E27FC236}">
                <a16:creationId xmlns:a16="http://schemas.microsoft.com/office/drawing/2014/main" id="{65FF21CF-565A-8933-9ADB-03FF81A1787D}"/>
              </a:ext>
            </a:extLst>
          </p:cNvPr>
          <p:cNvCxnSpPr>
            <a:cxnSpLocks/>
            <a:stCxn id="5" idx="3"/>
            <a:endCxn id="3" idx="3"/>
          </p:cNvCxnSpPr>
          <p:nvPr/>
        </p:nvCxnSpPr>
        <p:spPr>
          <a:xfrm flipV="1">
            <a:off x="1444658" y="3429000"/>
            <a:ext cx="8047478" cy="457200"/>
          </a:xfrm>
          <a:prstGeom prst="curvedConnector5">
            <a:avLst>
              <a:gd name="adj1" fmla="val 7799"/>
              <a:gd name="adj2" fmla="val -320580"/>
              <a:gd name="adj3" fmla="val 102841"/>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93F6238-8F1D-B752-889C-53454CBAFCDC}"/>
              </a:ext>
            </a:extLst>
          </p:cNvPr>
          <p:cNvPicPr>
            <a:picLocks noChangeAspect="1"/>
          </p:cNvPicPr>
          <p:nvPr/>
        </p:nvPicPr>
        <p:blipFill>
          <a:blip r:embed="rId3"/>
          <a:stretch>
            <a:fillRect/>
          </a:stretch>
        </p:blipFill>
        <p:spPr>
          <a:xfrm>
            <a:off x="2699863" y="2628788"/>
            <a:ext cx="6792273" cy="1600423"/>
          </a:xfrm>
          <a:prstGeom prst="rect">
            <a:avLst/>
          </a:prstGeom>
        </p:spPr>
      </p:pic>
    </p:spTree>
    <p:extLst>
      <p:ext uri="{BB962C8B-B14F-4D97-AF65-F5344CB8AC3E}">
        <p14:creationId xmlns:p14="http://schemas.microsoft.com/office/powerpoint/2010/main" val="2600512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B32036-4043-A91C-C731-0DF1E38F6E9D}"/>
              </a:ext>
            </a:extLst>
          </p:cNvPr>
          <p:cNvGrpSpPr/>
          <p:nvPr/>
        </p:nvGrpSpPr>
        <p:grpSpPr>
          <a:xfrm rot="10800000">
            <a:off x="0" y="294822"/>
            <a:ext cx="7062086" cy="766201"/>
            <a:chOff x="2254833" y="4103885"/>
            <a:chExt cx="7062086" cy="766201"/>
          </a:xfrm>
        </p:grpSpPr>
        <p:sp>
          <p:nvSpPr>
            <p:cNvPr id="10" name="Rectangle 9">
              <a:extLst>
                <a:ext uri="{FF2B5EF4-FFF2-40B4-BE49-F238E27FC236}">
                  <a16:creationId xmlns:a16="http://schemas.microsoft.com/office/drawing/2014/main" id="{4FD5742B-0011-57AD-BEA4-D02AFBB1843D}"/>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What’s CNC Plotter Idea?</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1" name="Isosceles Triangle 10">
              <a:extLst>
                <a:ext uri="{FF2B5EF4-FFF2-40B4-BE49-F238E27FC236}">
                  <a16:creationId xmlns:a16="http://schemas.microsoft.com/office/drawing/2014/main" id="{6E0588EE-B324-3B7E-6C04-2C6C9DD5DE13}"/>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pic>
        <p:nvPicPr>
          <p:cNvPr id="2050" name="Picture 2" descr="Visualizing Social Data">
            <a:extLst>
              <a:ext uri="{FF2B5EF4-FFF2-40B4-BE49-F238E27FC236}">
                <a16:creationId xmlns:a16="http://schemas.microsoft.com/office/drawing/2014/main" id="{047D1CA9-71C0-EC21-A046-E61E72606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842" y="1327078"/>
            <a:ext cx="9144000"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234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5" name="Rectangle: Rounded Corners 4">
            <a:extLst>
              <a:ext uri="{FF2B5EF4-FFF2-40B4-BE49-F238E27FC236}">
                <a16:creationId xmlns:a16="http://schemas.microsoft.com/office/drawing/2014/main" id="{769D534C-D335-1A09-9200-1ED898D5F69F}"/>
              </a:ext>
            </a:extLst>
          </p:cNvPr>
          <p:cNvSpPr/>
          <p:nvPr/>
        </p:nvSpPr>
        <p:spPr>
          <a:xfrm>
            <a:off x="1987583" y="29718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7</a:t>
            </a:r>
            <a:endParaRPr lang="en-US" sz="3200" b="1" dirty="0"/>
          </a:p>
        </p:txBody>
      </p:sp>
      <p:pic>
        <p:nvPicPr>
          <p:cNvPr id="4" name="Picture 3">
            <a:extLst>
              <a:ext uri="{FF2B5EF4-FFF2-40B4-BE49-F238E27FC236}">
                <a16:creationId xmlns:a16="http://schemas.microsoft.com/office/drawing/2014/main" id="{8FABA613-F835-09A8-848C-2013DA474799}"/>
              </a:ext>
            </a:extLst>
          </p:cNvPr>
          <p:cNvPicPr>
            <a:picLocks noChangeAspect="1"/>
          </p:cNvPicPr>
          <p:nvPr/>
        </p:nvPicPr>
        <p:blipFill>
          <a:blip r:embed="rId3"/>
          <a:stretch>
            <a:fillRect/>
          </a:stretch>
        </p:blipFill>
        <p:spPr>
          <a:xfrm>
            <a:off x="3919233" y="1393819"/>
            <a:ext cx="4353533" cy="4639322"/>
          </a:xfrm>
          <a:prstGeom prst="rect">
            <a:avLst/>
          </a:prstGeom>
        </p:spPr>
      </p:pic>
      <p:cxnSp>
        <p:nvCxnSpPr>
          <p:cNvPr id="7" name="Straight Arrow Connector 4">
            <a:extLst>
              <a:ext uri="{FF2B5EF4-FFF2-40B4-BE49-F238E27FC236}">
                <a16:creationId xmlns:a16="http://schemas.microsoft.com/office/drawing/2014/main" id="{98A18998-3D4D-2109-6414-79CFECD4278F}"/>
              </a:ext>
            </a:extLst>
          </p:cNvPr>
          <p:cNvCxnSpPr>
            <a:cxnSpLocks/>
            <a:stCxn id="5" idx="2"/>
          </p:cNvCxnSpPr>
          <p:nvPr/>
        </p:nvCxnSpPr>
        <p:spPr>
          <a:xfrm rot="5400000" flipH="1" flipV="1">
            <a:off x="3973213" y="1651650"/>
            <a:ext cx="706120" cy="3762980"/>
          </a:xfrm>
          <a:prstGeom prst="curvedConnector4">
            <a:avLst>
              <a:gd name="adj1" fmla="val -32374"/>
              <a:gd name="adj2" fmla="val 56075"/>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3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5" name="Rectangle: Rounded Corners 4">
            <a:extLst>
              <a:ext uri="{FF2B5EF4-FFF2-40B4-BE49-F238E27FC236}">
                <a16:creationId xmlns:a16="http://schemas.microsoft.com/office/drawing/2014/main" id="{769D534C-D335-1A09-9200-1ED898D5F69F}"/>
              </a:ext>
            </a:extLst>
          </p:cNvPr>
          <p:cNvSpPr/>
          <p:nvPr/>
        </p:nvSpPr>
        <p:spPr>
          <a:xfrm>
            <a:off x="1987583" y="29718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8</a:t>
            </a:r>
            <a:endParaRPr lang="en-US" sz="3200" b="1" dirty="0"/>
          </a:p>
        </p:txBody>
      </p:sp>
      <p:pic>
        <p:nvPicPr>
          <p:cNvPr id="3" name="Picture 2">
            <a:extLst>
              <a:ext uri="{FF2B5EF4-FFF2-40B4-BE49-F238E27FC236}">
                <a16:creationId xmlns:a16="http://schemas.microsoft.com/office/drawing/2014/main" id="{F4BA6CE9-EFA3-80A6-78DF-3D2FAEA22230}"/>
              </a:ext>
            </a:extLst>
          </p:cNvPr>
          <p:cNvPicPr>
            <a:picLocks noChangeAspect="1"/>
          </p:cNvPicPr>
          <p:nvPr/>
        </p:nvPicPr>
        <p:blipFill>
          <a:blip r:embed="rId3"/>
          <a:stretch>
            <a:fillRect/>
          </a:stretch>
        </p:blipFill>
        <p:spPr>
          <a:xfrm>
            <a:off x="3890654" y="1414181"/>
            <a:ext cx="4410691" cy="4029637"/>
          </a:xfrm>
          <a:prstGeom prst="rect">
            <a:avLst/>
          </a:prstGeom>
        </p:spPr>
      </p:pic>
    </p:spTree>
    <p:extLst>
      <p:ext uri="{BB962C8B-B14F-4D97-AF65-F5344CB8AC3E}">
        <p14:creationId xmlns:p14="http://schemas.microsoft.com/office/powerpoint/2010/main" val="390032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5" name="Rectangle: Rounded Corners 4">
            <a:extLst>
              <a:ext uri="{FF2B5EF4-FFF2-40B4-BE49-F238E27FC236}">
                <a16:creationId xmlns:a16="http://schemas.microsoft.com/office/drawing/2014/main" id="{769D534C-D335-1A09-9200-1ED898D5F69F}"/>
              </a:ext>
            </a:extLst>
          </p:cNvPr>
          <p:cNvSpPr/>
          <p:nvPr/>
        </p:nvSpPr>
        <p:spPr>
          <a:xfrm>
            <a:off x="6845236" y="339225"/>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10</a:t>
            </a:r>
            <a:endParaRPr lang="en-US" sz="3200" b="1" dirty="0"/>
          </a:p>
        </p:txBody>
      </p:sp>
      <p:pic>
        <p:nvPicPr>
          <p:cNvPr id="7" name="Picture 6">
            <a:extLst>
              <a:ext uri="{FF2B5EF4-FFF2-40B4-BE49-F238E27FC236}">
                <a16:creationId xmlns:a16="http://schemas.microsoft.com/office/drawing/2014/main" id="{4A18237B-5AE0-582B-68A6-FC09711E7AC9}"/>
              </a:ext>
            </a:extLst>
          </p:cNvPr>
          <p:cNvPicPr>
            <a:picLocks noChangeAspect="1"/>
          </p:cNvPicPr>
          <p:nvPr/>
        </p:nvPicPr>
        <p:blipFill>
          <a:blip r:embed="rId3"/>
          <a:stretch>
            <a:fillRect/>
          </a:stretch>
        </p:blipFill>
        <p:spPr>
          <a:xfrm>
            <a:off x="1696719" y="1645993"/>
            <a:ext cx="8798560" cy="4415582"/>
          </a:xfrm>
          <a:prstGeom prst="rect">
            <a:avLst/>
          </a:prstGeom>
        </p:spPr>
      </p:pic>
      <p:cxnSp>
        <p:nvCxnSpPr>
          <p:cNvPr id="8" name="Straight Arrow Connector 4">
            <a:extLst>
              <a:ext uri="{FF2B5EF4-FFF2-40B4-BE49-F238E27FC236}">
                <a16:creationId xmlns:a16="http://schemas.microsoft.com/office/drawing/2014/main" id="{387EC415-173C-1F9C-5A52-7678E17EE357}"/>
              </a:ext>
            </a:extLst>
          </p:cNvPr>
          <p:cNvCxnSpPr>
            <a:cxnSpLocks/>
            <a:stCxn id="5" idx="1"/>
          </p:cNvCxnSpPr>
          <p:nvPr/>
        </p:nvCxnSpPr>
        <p:spPr>
          <a:xfrm rot="10800000" flipV="1">
            <a:off x="5750560" y="796424"/>
            <a:ext cx="1094676" cy="1987415"/>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15B7638-BAB1-6672-8753-8F9DF49EBCE7}"/>
              </a:ext>
            </a:extLst>
          </p:cNvPr>
          <p:cNvSpPr/>
          <p:nvPr/>
        </p:nvSpPr>
        <p:spPr>
          <a:xfrm>
            <a:off x="261555" y="25146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11</a:t>
            </a:r>
            <a:endParaRPr lang="en-US" sz="3200" b="1" dirty="0"/>
          </a:p>
        </p:txBody>
      </p:sp>
      <p:cxnSp>
        <p:nvCxnSpPr>
          <p:cNvPr id="3" name="Straight Arrow Connector 4">
            <a:extLst>
              <a:ext uri="{FF2B5EF4-FFF2-40B4-BE49-F238E27FC236}">
                <a16:creationId xmlns:a16="http://schemas.microsoft.com/office/drawing/2014/main" id="{DA859198-935A-8B4C-FC24-005C73F921B5}"/>
              </a:ext>
            </a:extLst>
          </p:cNvPr>
          <p:cNvCxnSpPr>
            <a:cxnSpLocks/>
            <a:stCxn id="2" idx="2"/>
          </p:cNvCxnSpPr>
          <p:nvPr/>
        </p:nvCxnSpPr>
        <p:spPr>
          <a:xfrm rot="5400000" flipH="1" flipV="1">
            <a:off x="758159" y="2317716"/>
            <a:ext cx="1071880" cy="1150688"/>
          </a:xfrm>
          <a:prstGeom prst="curvedConnector4">
            <a:avLst>
              <a:gd name="adj1" fmla="val -21327"/>
              <a:gd name="adj2" fmla="val 69866"/>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716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5" name="Rectangle: Rounded Corners 4">
            <a:extLst>
              <a:ext uri="{FF2B5EF4-FFF2-40B4-BE49-F238E27FC236}">
                <a16:creationId xmlns:a16="http://schemas.microsoft.com/office/drawing/2014/main" id="{769D534C-D335-1A09-9200-1ED898D5F69F}"/>
              </a:ext>
            </a:extLst>
          </p:cNvPr>
          <p:cNvSpPr/>
          <p:nvPr/>
        </p:nvSpPr>
        <p:spPr>
          <a:xfrm>
            <a:off x="678116" y="2686185"/>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12</a:t>
            </a:r>
            <a:endParaRPr lang="en-US" sz="3200" b="1" dirty="0"/>
          </a:p>
        </p:txBody>
      </p:sp>
      <p:pic>
        <p:nvPicPr>
          <p:cNvPr id="15" name="Picture 14">
            <a:extLst>
              <a:ext uri="{FF2B5EF4-FFF2-40B4-BE49-F238E27FC236}">
                <a16:creationId xmlns:a16="http://schemas.microsoft.com/office/drawing/2014/main" id="{93F5CC6A-9406-BE3C-0978-81B61D7E21EE}"/>
              </a:ext>
            </a:extLst>
          </p:cNvPr>
          <p:cNvPicPr>
            <a:picLocks noChangeAspect="1"/>
          </p:cNvPicPr>
          <p:nvPr/>
        </p:nvPicPr>
        <p:blipFill>
          <a:blip r:embed="rId3"/>
          <a:stretch>
            <a:fillRect/>
          </a:stretch>
        </p:blipFill>
        <p:spPr>
          <a:xfrm>
            <a:off x="1971040" y="1898266"/>
            <a:ext cx="8249920" cy="4111837"/>
          </a:xfrm>
          <a:prstGeom prst="rect">
            <a:avLst/>
          </a:prstGeom>
        </p:spPr>
      </p:pic>
      <p:cxnSp>
        <p:nvCxnSpPr>
          <p:cNvPr id="16" name="Straight Arrow Connector 4">
            <a:extLst>
              <a:ext uri="{FF2B5EF4-FFF2-40B4-BE49-F238E27FC236}">
                <a16:creationId xmlns:a16="http://schemas.microsoft.com/office/drawing/2014/main" id="{F83738B4-0F33-DE1D-6237-BD435CE2097C}"/>
              </a:ext>
            </a:extLst>
          </p:cNvPr>
          <p:cNvCxnSpPr>
            <a:cxnSpLocks/>
            <a:stCxn id="5" idx="2"/>
          </p:cNvCxnSpPr>
          <p:nvPr/>
        </p:nvCxnSpPr>
        <p:spPr>
          <a:xfrm rot="5400000" flipH="1" flipV="1">
            <a:off x="1952525" y="1986951"/>
            <a:ext cx="796425" cy="2430844"/>
          </a:xfrm>
          <a:prstGeom prst="curvedConnector4">
            <a:avLst>
              <a:gd name="adj1" fmla="val -28703"/>
              <a:gd name="adj2" fmla="val 59404"/>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F9CDC121-183B-FC1D-0874-96DB625D90F3}"/>
              </a:ext>
            </a:extLst>
          </p:cNvPr>
          <p:cNvSpPr/>
          <p:nvPr/>
        </p:nvSpPr>
        <p:spPr>
          <a:xfrm>
            <a:off x="6539058" y="39069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13</a:t>
            </a:r>
            <a:endParaRPr lang="en-US" sz="3200" b="1" dirty="0"/>
          </a:p>
        </p:txBody>
      </p:sp>
      <p:cxnSp>
        <p:nvCxnSpPr>
          <p:cNvPr id="21" name="Straight Arrow Connector 4">
            <a:extLst>
              <a:ext uri="{FF2B5EF4-FFF2-40B4-BE49-F238E27FC236}">
                <a16:creationId xmlns:a16="http://schemas.microsoft.com/office/drawing/2014/main" id="{6E774414-828B-AA0A-1D14-7F50CCC2F563}"/>
              </a:ext>
            </a:extLst>
          </p:cNvPr>
          <p:cNvCxnSpPr>
            <a:cxnSpLocks/>
            <a:stCxn id="20" idx="2"/>
          </p:cNvCxnSpPr>
          <p:nvPr/>
        </p:nvCxnSpPr>
        <p:spPr>
          <a:xfrm rot="5400000">
            <a:off x="6504986" y="1520411"/>
            <a:ext cx="706586" cy="275958"/>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25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15" name="Picture 14">
            <a:extLst>
              <a:ext uri="{FF2B5EF4-FFF2-40B4-BE49-F238E27FC236}">
                <a16:creationId xmlns:a16="http://schemas.microsoft.com/office/drawing/2014/main" id="{93F5CC6A-9406-BE3C-0978-81B61D7E21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1040" y="1907047"/>
            <a:ext cx="8249920" cy="4094274"/>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6539058" y="39069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14</a:t>
            </a:r>
          </a:p>
        </p:txBody>
      </p:sp>
      <p:cxnSp>
        <p:nvCxnSpPr>
          <p:cNvPr id="21" name="Straight Arrow Connector 4">
            <a:extLst>
              <a:ext uri="{FF2B5EF4-FFF2-40B4-BE49-F238E27FC236}">
                <a16:creationId xmlns:a16="http://schemas.microsoft.com/office/drawing/2014/main" id="{6E774414-828B-AA0A-1D14-7F50CCC2F563}"/>
              </a:ext>
            </a:extLst>
          </p:cNvPr>
          <p:cNvCxnSpPr>
            <a:cxnSpLocks/>
            <a:stCxn id="20" idx="2"/>
          </p:cNvCxnSpPr>
          <p:nvPr/>
        </p:nvCxnSpPr>
        <p:spPr>
          <a:xfrm rot="5400000">
            <a:off x="5837238" y="1716259"/>
            <a:ext cx="1570183" cy="747858"/>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19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JS-cut for SVG to CNC</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20" name="Rectangle: Rounded Corners 19">
            <a:extLst>
              <a:ext uri="{FF2B5EF4-FFF2-40B4-BE49-F238E27FC236}">
                <a16:creationId xmlns:a16="http://schemas.microsoft.com/office/drawing/2014/main" id="{F9CDC121-183B-FC1D-0874-96DB625D90F3}"/>
              </a:ext>
            </a:extLst>
          </p:cNvPr>
          <p:cNvSpPr/>
          <p:nvPr/>
        </p:nvSpPr>
        <p:spPr>
          <a:xfrm>
            <a:off x="991698" y="3347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15</a:t>
            </a:r>
            <a:endParaRPr lang="en-US" sz="3200" b="1" dirty="0"/>
          </a:p>
        </p:txBody>
      </p:sp>
      <p:pic>
        <p:nvPicPr>
          <p:cNvPr id="3" name="Picture 2">
            <a:extLst>
              <a:ext uri="{FF2B5EF4-FFF2-40B4-BE49-F238E27FC236}">
                <a16:creationId xmlns:a16="http://schemas.microsoft.com/office/drawing/2014/main" id="{A8217B11-ADF2-032F-CE4E-C28EA95BA1D1}"/>
              </a:ext>
            </a:extLst>
          </p:cNvPr>
          <p:cNvPicPr>
            <a:picLocks noChangeAspect="1"/>
          </p:cNvPicPr>
          <p:nvPr/>
        </p:nvPicPr>
        <p:blipFill>
          <a:blip r:embed="rId3"/>
          <a:stretch>
            <a:fillRect/>
          </a:stretch>
        </p:blipFill>
        <p:spPr>
          <a:xfrm>
            <a:off x="4488132" y="1548974"/>
            <a:ext cx="3215736" cy="4510966"/>
          </a:xfrm>
          <a:prstGeom prst="rect">
            <a:avLst/>
          </a:prstGeom>
        </p:spPr>
      </p:pic>
      <p:cxnSp>
        <p:nvCxnSpPr>
          <p:cNvPr id="4" name="Straight Arrow Connector 4">
            <a:extLst>
              <a:ext uri="{FF2B5EF4-FFF2-40B4-BE49-F238E27FC236}">
                <a16:creationId xmlns:a16="http://schemas.microsoft.com/office/drawing/2014/main" id="{E0009C64-6AA9-0F1E-C9D8-388DE277A4E5}"/>
              </a:ext>
            </a:extLst>
          </p:cNvPr>
          <p:cNvCxnSpPr>
            <a:cxnSpLocks/>
            <a:stCxn id="20" idx="2"/>
            <a:endCxn id="3" idx="1"/>
          </p:cNvCxnSpPr>
          <p:nvPr/>
        </p:nvCxnSpPr>
        <p:spPr>
          <a:xfrm rot="5400000" flipH="1" flipV="1">
            <a:off x="2739915" y="2513440"/>
            <a:ext cx="457200" cy="3039234"/>
          </a:xfrm>
          <a:prstGeom prst="curvedConnector4">
            <a:avLst>
              <a:gd name="adj1" fmla="val -50000"/>
              <a:gd name="adj2" fmla="val 5752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87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F99B840-22BA-C0D1-42AF-03ACC7959EC6}"/>
              </a:ext>
            </a:extLst>
          </p:cNvPr>
          <p:cNvSpPr/>
          <p:nvPr/>
        </p:nvSpPr>
        <p:spPr>
          <a:xfrm rot="5400000">
            <a:off x="-1645920" y="1645920"/>
            <a:ext cx="6858000" cy="3566160"/>
          </a:xfrm>
          <a:prstGeom prst="triangle">
            <a:avLst>
              <a:gd name="adj" fmla="val 49650"/>
            </a:avLst>
          </a:prstGeom>
          <a:solidFill>
            <a:srgbClr val="70AD4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3" name="Isosceles Triangle 2">
            <a:extLst>
              <a:ext uri="{FF2B5EF4-FFF2-40B4-BE49-F238E27FC236}">
                <a16:creationId xmlns:a16="http://schemas.microsoft.com/office/drawing/2014/main" id="{76EA4854-BDC4-47B5-053A-2465C6FCC18B}"/>
              </a:ext>
            </a:extLst>
          </p:cNvPr>
          <p:cNvSpPr/>
          <p:nvPr/>
        </p:nvSpPr>
        <p:spPr>
          <a:xfrm rot="16200000" flipH="1">
            <a:off x="6979922" y="1645920"/>
            <a:ext cx="6858000" cy="3566160"/>
          </a:xfrm>
          <a:prstGeom prst="triangle">
            <a:avLst>
              <a:gd name="adj" fmla="val 49650"/>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E7ADCBA3-EA40-408C-3A5C-E9042A97E6D1}"/>
              </a:ext>
            </a:extLst>
          </p:cNvPr>
          <p:cNvSpPr/>
          <p:nvPr/>
        </p:nvSpPr>
        <p:spPr>
          <a:xfrm>
            <a:off x="11334694" y="5111640"/>
            <a:ext cx="733482" cy="640886"/>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AF102883-CF32-920E-3568-85818399B195}"/>
              </a:ext>
            </a:extLst>
          </p:cNvPr>
          <p:cNvSpPr/>
          <p:nvPr/>
        </p:nvSpPr>
        <p:spPr>
          <a:xfrm rot="10800000">
            <a:off x="9730050" y="6436218"/>
            <a:ext cx="1126904" cy="886005"/>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69544BF1-7F07-86EE-1FA0-E8C76AFE1210}"/>
              </a:ext>
            </a:extLst>
          </p:cNvPr>
          <p:cNvSpPr/>
          <p:nvPr/>
        </p:nvSpPr>
        <p:spPr>
          <a:xfrm>
            <a:off x="11040359" y="6103605"/>
            <a:ext cx="1027817" cy="754395"/>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A7A2F510-747D-3C38-A353-F735C0E00D5F}"/>
              </a:ext>
            </a:extLst>
          </p:cNvPr>
          <p:cNvSpPr/>
          <p:nvPr/>
        </p:nvSpPr>
        <p:spPr>
          <a:xfrm>
            <a:off x="10056440" y="5737056"/>
            <a:ext cx="733482" cy="566001"/>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076A5FBA-C31F-ACC1-A5AC-2021E181085A}"/>
              </a:ext>
            </a:extLst>
          </p:cNvPr>
          <p:cNvSpPr/>
          <p:nvPr/>
        </p:nvSpPr>
        <p:spPr>
          <a:xfrm rot="10800000">
            <a:off x="10683017" y="5884341"/>
            <a:ext cx="859870" cy="663810"/>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50A45DB3-5CFD-01BA-4C2A-A242C6841342}"/>
              </a:ext>
            </a:extLst>
          </p:cNvPr>
          <p:cNvSpPr/>
          <p:nvPr/>
        </p:nvSpPr>
        <p:spPr>
          <a:xfrm>
            <a:off x="10980297" y="4913724"/>
            <a:ext cx="489675" cy="428626"/>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208C076-A085-CC23-FDE0-E5E94EE6A50E}"/>
              </a:ext>
            </a:extLst>
          </p:cNvPr>
          <p:cNvCxnSpPr>
            <a:cxnSpLocks/>
          </p:cNvCxnSpPr>
          <p:nvPr/>
        </p:nvCxnSpPr>
        <p:spPr>
          <a:xfrm>
            <a:off x="3439160" y="3404997"/>
            <a:ext cx="548640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22EDCF-4A51-C762-C628-931035215014}"/>
              </a:ext>
            </a:extLst>
          </p:cNvPr>
          <p:cNvSpPr txBox="1"/>
          <p:nvPr/>
        </p:nvSpPr>
        <p:spPr>
          <a:xfrm>
            <a:off x="4032330" y="2666458"/>
            <a:ext cx="4127339" cy="646331"/>
          </a:xfrm>
          <a:prstGeom prst="rect">
            <a:avLst/>
          </a:prstGeom>
          <a:noFill/>
        </p:spPr>
        <p:txBody>
          <a:bodyPr wrap="square">
            <a:spAutoFit/>
          </a:bodyPr>
          <a:lstStyle/>
          <a:p>
            <a:pPr algn="ctr"/>
            <a:r>
              <a:rPr lang="en-US" sz="3600" dirty="0">
                <a:solidFill>
                  <a:schemeClr val="accent6"/>
                </a:solidFill>
                <a:latin typeface="Arial Black" panose="020B0A04020102020204" pitchFamily="34" charset="0"/>
              </a:rPr>
              <a:t>UGS</a:t>
            </a:r>
          </a:p>
        </p:txBody>
      </p:sp>
    </p:spTree>
    <p:extLst>
      <p:ext uri="{BB962C8B-B14F-4D97-AF65-F5344CB8AC3E}">
        <p14:creationId xmlns:p14="http://schemas.microsoft.com/office/powerpoint/2010/main" val="775097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20" name="Rectangle: Rounded Corners 19">
            <a:extLst>
              <a:ext uri="{FF2B5EF4-FFF2-40B4-BE49-F238E27FC236}">
                <a16:creationId xmlns:a16="http://schemas.microsoft.com/office/drawing/2014/main" id="{F9CDC121-183B-FC1D-0874-96DB625D90F3}"/>
              </a:ext>
            </a:extLst>
          </p:cNvPr>
          <p:cNvSpPr/>
          <p:nvPr/>
        </p:nvSpPr>
        <p:spPr>
          <a:xfrm>
            <a:off x="991698" y="3347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a:t>
            </a:r>
            <a:endParaRPr lang="en-US" sz="3200" b="1" dirty="0"/>
          </a:p>
        </p:txBody>
      </p:sp>
      <p:pic>
        <p:nvPicPr>
          <p:cNvPr id="5" name="Picture 4">
            <a:extLst>
              <a:ext uri="{FF2B5EF4-FFF2-40B4-BE49-F238E27FC236}">
                <a16:creationId xmlns:a16="http://schemas.microsoft.com/office/drawing/2014/main" id="{6088439C-9C1F-C99F-4E37-F7D97435329E}"/>
              </a:ext>
            </a:extLst>
          </p:cNvPr>
          <p:cNvPicPr>
            <a:picLocks noChangeAspect="1"/>
          </p:cNvPicPr>
          <p:nvPr/>
        </p:nvPicPr>
        <p:blipFill>
          <a:blip r:embed="rId3"/>
          <a:stretch>
            <a:fillRect/>
          </a:stretch>
        </p:blipFill>
        <p:spPr>
          <a:xfrm>
            <a:off x="2606820" y="1308863"/>
            <a:ext cx="8854123" cy="4991185"/>
          </a:xfrm>
          <a:prstGeom prst="rect">
            <a:avLst/>
          </a:prstGeom>
        </p:spPr>
      </p:pic>
      <p:cxnSp>
        <p:nvCxnSpPr>
          <p:cNvPr id="6" name="Straight Arrow Connector 4">
            <a:extLst>
              <a:ext uri="{FF2B5EF4-FFF2-40B4-BE49-F238E27FC236}">
                <a16:creationId xmlns:a16="http://schemas.microsoft.com/office/drawing/2014/main" id="{9E131AAF-5F0D-7A07-1935-C356BA8EF9F0}"/>
              </a:ext>
            </a:extLst>
          </p:cNvPr>
          <p:cNvCxnSpPr>
            <a:cxnSpLocks/>
            <a:stCxn id="20" idx="2"/>
          </p:cNvCxnSpPr>
          <p:nvPr/>
        </p:nvCxnSpPr>
        <p:spPr>
          <a:xfrm rot="16200000" flipH="1">
            <a:off x="2367598" y="3342957"/>
            <a:ext cx="960583" cy="2797982"/>
          </a:xfrm>
          <a:prstGeom prst="curvedConnector2">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59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991698" y="3347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2</a:t>
            </a:r>
            <a:endParaRPr lang="en-US" sz="3200" b="1" dirty="0"/>
          </a:p>
        </p:txBody>
      </p:sp>
      <p:pic>
        <p:nvPicPr>
          <p:cNvPr id="7" name="Picture 6">
            <a:extLst>
              <a:ext uri="{FF2B5EF4-FFF2-40B4-BE49-F238E27FC236}">
                <a16:creationId xmlns:a16="http://schemas.microsoft.com/office/drawing/2014/main" id="{CDFBFC9C-64B3-319B-6CAD-0B2DBAA6145C}"/>
              </a:ext>
            </a:extLst>
          </p:cNvPr>
          <p:cNvPicPr>
            <a:picLocks noChangeAspect="1"/>
          </p:cNvPicPr>
          <p:nvPr/>
        </p:nvPicPr>
        <p:blipFill>
          <a:blip r:embed="rId3"/>
          <a:stretch>
            <a:fillRect/>
          </a:stretch>
        </p:blipFill>
        <p:spPr>
          <a:xfrm>
            <a:off x="2847889" y="1844936"/>
            <a:ext cx="8839200" cy="3696479"/>
          </a:xfrm>
          <a:prstGeom prst="rect">
            <a:avLst/>
          </a:prstGeom>
        </p:spPr>
      </p:pic>
      <p:cxnSp>
        <p:nvCxnSpPr>
          <p:cNvPr id="6" name="Straight Arrow Connector 4">
            <a:extLst>
              <a:ext uri="{FF2B5EF4-FFF2-40B4-BE49-F238E27FC236}">
                <a16:creationId xmlns:a16="http://schemas.microsoft.com/office/drawing/2014/main" id="{9E131AAF-5F0D-7A07-1935-C356BA8EF9F0}"/>
              </a:ext>
            </a:extLst>
          </p:cNvPr>
          <p:cNvCxnSpPr>
            <a:cxnSpLocks/>
            <a:stCxn id="20" idx="2"/>
          </p:cNvCxnSpPr>
          <p:nvPr/>
        </p:nvCxnSpPr>
        <p:spPr>
          <a:xfrm rot="5400000" flipH="1" flipV="1">
            <a:off x="1956581" y="1514156"/>
            <a:ext cx="2239817" cy="3255185"/>
          </a:xfrm>
          <a:prstGeom prst="curvedConnector4">
            <a:avLst>
              <a:gd name="adj1" fmla="val -10206"/>
              <a:gd name="adj2" fmla="val 57023"/>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5400756-6987-9EC8-511B-2A80796C35F0}"/>
              </a:ext>
            </a:extLst>
          </p:cNvPr>
          <p:cNvGrpSpPr/>
          <p:nvPr/>
        </p:nvGrpSpPr>
        <p:grpSpPr>
          <a:xfrm rot="10800000">
            <a:off x="0" y="294821"/>
            <a:ext cx="5486400" cy="766201"/>
            <a:chOff x="2254833" y="4103885"/>
            <a:chExt cx="7062086" cy="766201"/>
          </a:xfrm>
        </p:grpSpPr>
        <p:sp>
          <p:nvSpPr>
            <p:cNvPr id="12" name="Rectangle 11">
              <a:extLst>
                <a:ext uri="{FF2B5EF4-FFF2-40B4-BE49-F238E27FC236}">
                  <a16:creationId xmlns:a16="http://schemas.microsoft.com/office/drawing/2014/main" id="{CF217097-0BDA-863C-390B-E677B5703179}"/>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4" name="Isosceles Triangle 13">
              <a:extLst>
                <a:ext uri="{FF2B5EF4-FFF2-40B4-BE49-F238E27FC236}">
                  <a16:creationId xmlns:a16="http://schemas.microsoft.com/office/drawing/2014/main" id="{876135B8-D96F-3C13-3700-CB4830A9A5BE}"/>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2107003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991698" y="3347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3</a:t>
            </a:r>
            <a:endParaRPr lang="en-US" sz="3200" b="1" dirty="0"/>
          </a:p>
        </p:txBody>
      </p:sp>
      <p:pic>
        <p:nvPicPr>
          <p:cNvPr id="7" name="Picture 6">
            <a:extLst>
              <a:ext uri="{FF2B5EF4-FFF2-40B4-BE49-F238E27FC236}">
                <a16:creationId xmlns:a16="http://schemas.microsoft.com/office/drawing/2014/main" id="{CDFBFC9C-64B3-319B-6CAD-0B2DBAA614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70042" y="1409018"/>
            <a:ext cx="8044142" cy="4790878"/>
          </a:xfrm>
          <a:prstGeom prst="rect">
            <a:avLst/>
          </a:prstGeom>
        </p:spPr>
      </p:pic>
      <p:cxnSp>
        <p:nvCxnSpPr>
          <p:cNvPr id="2" name="Straight Arrow Connector 4">
            <a:extLst>
              <a:ext uri="{FF2B5EF4-FFF2-40B4-BE49-F238E27FC236}">
                <a16:creationId xmlns:a16="http://schemas.microsoft.com/office/drawing/2014/main" id="{FCA69119-CB4E-DBD3-A322-C2DBF62372FB}"/>
              </a:ext>
            </a:extLst>
          </p:cNvPr>
          <p:cNvCxnSpPr>
            <a:cxnSpLocks/>
          </p:cNvCxnSpPr>
          <p:nvPr/>
        </p:nvCxnSpPr>
        <p:spPr>
          <a:xfrm flipV="1">
            <a:off x="1448896" y="3942080"/>
            <a:ext cx="3275504" cy="319577"/>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A0F54B6-02B8-1070-8EE8-DC1594FAECD9}"/>
              </a:ext>
            </a:extLst>
          </p:cNvPr>
          <p:cNvGrpSpPr/>
          <p:nvPr/>
        </p:nvGrpSpPr>
        <p:grpSpPr>
          <a:xfrm rot="10800000">
            <a:off x="0" y="294821"/>
            <a:ext cx="5486400" cy="766201"/>
            <a:chOff x="2254833" y="4103885"/>
            <a:chExt cx="7062086" cy="766201"/>
          </a:xfrm>
        </p:grpSpPr>
        <p:sp>
          <p:nvSpPr>
            <p:cNvPr id="5" name="Rectangle 4">
              <a:extLst>
                <a:ext uri="{FF2B5EF4-FFF2-40B4-BE49-F238E27FC236}">
                  <a16:creationId xmlns:a16="http://schemas.microsoft.com/office/drawing/2014/main" id="{5BBE3F36-B479-0890-394A-3B681C9959BF}"/>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8" name="Isosceles Triangle 7">
              <a:extLst>
                <a:ext uri="{FF2B5EF4-FFF2-40B4-BE49-F238E27FC236}">
                  <a16:creationId xmlns:a16="http://schemas.microsoft.com/office/drawing/2014/main" id="{5CEE6AE1-1676-298B-75CD-11DC0D0E26D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1279368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F99B840-22BA-C0D1-42AF-03ACC7959EC6}"/>
              </a:ext>
            </a:extLst>
          </p:cNvPr>
          <p:cNvSpPr/>
          <p:nvPr/>
        </p:nvSpPr>
        <p:spPr>
          <a:xfrm rot="5400000">
            <a:off x="-1645920" y="1645920"/>
            <a:ext cx="6858000" cy="3566160"/>
          </a:xfrm>
          <a:prstGeom prst="triangle">
            <a:avLst>
              <a:gd name="adj" fmla="val 49650"/>
            </a:avLst>
          </a:prstGeom>
          <a:solidFill>
            <a:srgbClr val="70AD4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3" name="Isosceles Triangle 2">
            <a:extLst>
              <a:ext uri="{FF2B5EF4-FFF2-40B4-BE49-F238E27FC236}">
                <a16:creationId xmlns:a16="http://schemas.microsoft.com/office/drawing/2014/main" id="{76EA4854-BDC4-47B5-053A-2465C6FCC18B}"/>
              </a:ext>
            </a:extLst>
          </p:cNvPr>
          <p:cNvSpPr/>
          <p:nvPr/>
        </p:nvSpPr>
        <p:spPr>
          <a:xfrm rot="16200000" flipH="1">
            <a:off x="6979922" y="1645920"/>
            <a:ext cx="6858000" cy="3566160"/>
          </a:xfrm>
          <a:prstGeom prst="triangle">
            <a:avLst>
              <a:gd name="adj" fmla="val 49650"/>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E7ADCBA3-EA40-408C-3A5C-E9042A97E6D1}"/>
              </a:ext>
            </a:extLst>
          </p:cNvPr>
          <p:cNvSpPr/>
          <p:nvPr/>
        </p:nvSpPr>
        <p:spPr>
          <a:xfrm>
            <a:off x="11334694" y="5111640"/>
            <a:ext cx="733482" cy="640886"/>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AF102883-CF32-920E-3568-85818399B195}"/>
              </a:ext>
            </a:extLst>
          </p:cNvPr>
          <p:cNvSpPr/>
          <p:nvPr/>
        </p:nvSpPr>
        <p:spPr>
          <a:xfrm rot="10800000">
            <a:off x="9730050" y="6436218"/>
            <a:ext cx="1126904" cy="886005"/>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69544BF1-7F07-86EE-1FA0-E8C76AFE1210}"/>
              </a:ext>
            </a:extLst>
          </p:cNvPr>
          <p:cNvSpPr/>
          <p:nvPr/>
        </p:nvSpPr>
        <p:spPr>
          <a:xfrm>
            <a:off x="11040359" y="6103605"/>
            <a:ext cx="1027817" cy="754395"/>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A7A2F510-747D-3C38-A353-F735C0E00D5F}"/>
              </a:ext>
            </a:extLst>
          </p:cNvPr>
          <p:cNvSpPr/>
          <p:nvPr/>
        </p:nvSpPr>
        <p:spPr>
          <a:xfrm>
            <a:off x="10056440" y="5737056"/>
            <a:ext cx="733482" cy="566001"/>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076A5FBA-C31F-ACC1-A5AC-2021E181085A}"/>
              </a:ext>
            </a:extLst>
          </p:cNvPr>
          <p:cNvSpPr/>
          <p:nvPr/>
        </p:nvSpPr>
        <p:spPr>
          <a:xfrm rot="10800000">
            <a:off x="10683017" y="5884341"/>
            <a:ext cx="859870" cy="663810"/>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50A45DB3-5CFD-01BA-4C2A-A242C6841342}"/>
              </a:ext>
            </a:extLst>
          </p:cNvPr>
          <p:cNvSpPr/>
          <p:nvPr/>
        </p:nvSpPr>
        <p:spPr>
          <a:xfrm>
            <a:off x="10980297" y="4913724"/>
            <a:ext cx="489675" cy="428626"/>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208C076-A085-CC23-FDE0-E5E94EE6A50E}"/>
              </a:ext>
            </a:extLst>
          </p:cNvPr>
          <p:cNvCxnSpPr>
            <a:cxnSpLocks/>
          </p:cNvCxnSpPr>
          <p:nvPr/>
        </p:nvCxnSpPr>
        <p:spPr>
          <a:xfrm>
            <a:off x="3439160" y="3404997"/>
            <a:ext cx="548640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22EDCF-4A51-C762-C628-931035215014}"/>
              </a:ext>
            </a:extLst>
          </p:cNvPr>
          <p:cNvSpPr txBox="1"/>
          <p:nvPr/>
        </p:nvSpPr>
        <p:spPr>
          <a:xfrm>
            <a:off x="4032330" y="2064575"/>
            <a:ext cx="4127339" cy="1200329"/>
          </a:xfrm>
          <a:prstGeom prst="rect">
            <a:avLst/>
          </a:prstGeom>
          <a:noFill/>
        </p:spPr>
        <p:txBody>
          <a:bodyPr wrap="square">
            <a:spAutoFit/>
          </a:bodyPr>
          <a:lstStyle/>
          <a:p>
            <a:pPr algn="ctr"/>
            <a:r>
              <a:rPr lang="en-US" sz="3600" dirty="0">
                <a:solidFill>
                  <a:schemeClr val="accent6"/>
                </a:solidFill>
                <a:latin typeface="Arial Black" panose="020B0A04020102020204" pitchFamily="34" charset="0"/>
              </a:rPr>
              <a:t>3D PARTS</a:t>
            </a:r>
          </a:p>
          <a:p>
            <a:pPr algn="ctr"/>
            <a:r>
              <a:rPr lang="en-US" sz="3600" dirty="0">
                <a:solidFill>
                  <a:schemeClr val="accent6"/>
                </a:solidFill>
                <a:latin typeface="Arial Black" panose="020B0A04020102020204" pitchFamily="34" charset="0"/>
              </a:rPr>
              <a:t>CNC</a:t>
            </a:r>
          </a:p>
        </p:txBody>
      </p:sp>
    </p:spTree>
    <p:extLst>
      <p:ext uri="{BB962C8B-B14F-4D97-AF65-F5344CB8AC3E}">
        <p14:creationId xmlns:p14="http://schemas.microsoft.com/office/powerpoint/2010/main" val="306347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A92EE5-5E6A-ED55-F5EB-504054AD4780}"/>
              </a:ext>
            </a:extLst>
          </p:cNvPr>
          <p:cNvPicPr>
            <a:picLocks noChangeAspect="1"/>
          </p:cNvPicPr>
          <p:nvPr/>
        </p:nvPicPr>
        <p:blipFill>
          <a:blip r:embed="rId2"/>
          <a:stretch>
            <a:fillRect/>
          </a:stretch>
        </p:blipFill>
        <p:spPr>
          <a:xfrm>
            <a:off x="2652712" y="2186622"/>
            <a:ext cx="8987950" cy="2930525"/>
          </a:xfrm>
          <a:prstGeom prst="rect">
            <a:avLst/>
          </a:prstGeom>
        </p:spPr>
      </p:pic>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3"/>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991698" y="3347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4</a:t>
            </a:r>
            <a:endParaRPr lang="en-US" sz="3200" b="1" dirty="0"/>
          </a:p>
        </p:txBody>
      </p:sp>
      <p:cxnSp>
        <p:nvCxnSpPr>
          <p:cNvPr id="2" name="Straight Arrow Connector 4">
            <a:extLst>
              <a:ext uri="{FF2B5EF4-FFF2-40B4-BE49-F238E27FC236}">
                <a16:creationId xmlns:a16="http://schemas.microsoft.com/office/drawing/2014/main" id="{FCA69119-CB4E-DBD3-A322-C2DBF62372FB}"/>
              </a:ext>
            </a:extLst>
          </p:cNvPr>
          <p:cNvCxnSpPr>
            <a:cxnSpLocks/>
            <a:stCxn id="20" idx="3"/>
          </p:cNvCxnSpPr>
          <p:nvPr/>
        </p:nvCxnSpPr>
        <p:spPr>
          <a:xfrm>
            <a:off x="1906098" y="3804457"/>
            <a:ext cx="3281885" cy="1173585"/>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3814258-FB58-BBFE-F076-945109515262}"/>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902F90CC-05BE-D926-7871-0A490E22965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56045143-1735-B5A1-2EE7-3AF4B644BCBA}"/>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3080197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991698" y="3347257"/>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5</a:t>
            </a:r>
            <a:endParaRPr lang="en-US" sz="3200" b="1" dirty="0"/>
          </a:p>
        </p:txBody>
      </p:sp>
      <p:pic>
        <p:nvPicPr>
          <p:cNvPr id="15" name="Picture 14">
            <a:extLst>
              <a:ext uri="{FF2B5EF4-FFF2-40B4-BE49-F238E27FC236}">
                <a16:creationId xmlns:a16="http://schemas.microsoft.com/office/drawing/2014/main" id="{BE82A59C-196D-6C71-3240-1A97BF97AC85}"/>
              </a:ext>
            </a:extLst>
          </p:cNvPr>
          <p:cNvPicPr>
            <a:picLocks noChangeAspect="1"/>
          </p:cNvPicPr>
          <p:nvPr/>
        </p:nvPicPr>
        <p:blipFill>
          <a:blip r:embed="rId3"/>
          <a:stretch>
            <a:fillRect/>
          </a:stretch>
        </p:blipFill>
        <p:spPr>
          <a:xfrm>
            <a:off x="2859752" y="2171197"/>
            <a:ext cx="7754432" cy="2657846"/>
          </a:xfrm>
          <a:prstGeom prst="rect">
            <a:avLst/>
          </a:prstGeom>
        </p:spPr>
      </p:pic>
      <p:cxnSp>
        <p:nvCxnSpPr>
          <p:cNvPr id="2" name="Straight Arrow Connector 4">
            <a:extLst>
              <a:ext uri="{FF2B5EF4-FFF2-40B4-BE49-F238E27FC236}">
                <a16:creationId xmlns:a16="http://schemas.microsoft.com/office/drawing/2014/main" id="{FCA69119-CB4E-DBD3-A322-C2DBF62372FB}"/>
              </a:ext>
            </a:extLst>
          </p:cNvPr>
          <p:cNvCxnSpPr>
            <a:cxnSpLocks/>
          </p:cNvCxnSpPr>
          <p:nvPr/>
        </p:nvCxnSpPr>
        <p:spPr>
          <a:xfrm flipV="1">
            <a:off x="1841361" y="2570480"/>
            <a:ext cx="1379359" cy="1233977"/>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0206E6B-2F87-52FC-D52B-5B4C9087AA7A}"/>
              </a:ext>
            </a:extLst>
          </p:cNvPr>
          <p:cNvGrpSpPr/>
          <p:nvPr/>
        </p:nvGrpSpPr>
        <p:grpSpPr>
          <a:xfrm rot="10800000">
            <a:off x="0" y="294821"/>
            <a:ext cx="5486400" cy="766201"/>
            <a:chOff x="2254833" y="4103885"/>
            <a:chExt cx="7062086" cy="766201"/>
          </a:xfrm>
        </p:grpSpPr>
        <p:sp>
          <p:nvSpPr>
            <p:cNvPr id="21" name="Rectangle 20">
              <a:extLst>
                <a:ext uri="{FF2B5EF4-FFF2-40B4-BE49-F238E27FC236}">
                  <a16:creationId xmlns:a16="http://schemas.microsoft.com/office/drawing/2014/main" id="{389AB512-0DE1-4153-E81E-19AD00063981}"/>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22" name="Isosceles Triangle 21">
              <a:extLst>
                <a:ext uri="{FF2B5EF4-FFF2-40B4-BE49-F238E27FC236}">
                  <a16:creationId xmlns:a16="http://schemas.microsoft.com/office/drawing/2014/main" id="{74891A50-62B5-70B3-7508-4E6987850B0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405862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2129618" y="29718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6</a:t>
            </a:r>
            <a:endParaRPr lang="en-US" sz="3200" b="1" dirty="0"/>
          </a:p>
        </p:txBody>
      </p:sp>
      <p:pic>
        <p:nvPicPr>
          <p:cNvPr id="15" name="Picture 14">
            <a:extLst>
              <a:ext uri="{FF2B5EF4-FFF2-40B4-BE49-F238E27FC236}">
                <a16:creationId xmlns:a16="http://schemas.microsoft.com/office/drawing/2014/main" id="{BE82A59C-196D-6C71-3240-1A97BF97AC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03037" y="2171197"/>
            <a:ext cx="6467862" cy="2657846"/>
          </a:xfrm>
          <a:prstGeom prst="rect">
            <a:avLst/>
          </a:prstGeom>
        </p:spPr>
      </p:pic>
      <p:cxnSp>
        <p:nvCxnSpPr>
          <p:cNvPr id="2" name="Straight Arrow Connector 4">
            <a:extLst>
              <a:ext uri="{FF2B5EF4-FFF2-40B4-BE49-F238E27FC236}">
                <a16:creationId xmlns:a16="http://schemas.microsoft.com/office/drawing/2014/main" id="{FCA69119-CB4E-DBD3-A322-C2DBF62372FB}"/>
              </a:ext>
            </a:extLst>
          </p:cNvPr>
          <p:cNvCxnSpPr>
            <a:cxnSpLocks/>
            <a:stCxn id="20" idx="3"/>
          </p:cNvCxnSpPr>
          <p:nvPr/>
        </p:nvCxnSpPr>
        <p:spPr>
          <a:xfrm flipV="1">
            <a:off x="3044018" y="3190240"/>
            <a:ext cx="4230542" cy="23876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38C3BB3-DAC6-43AA-F1FD-D583276566A7}"/>
              </a:ext>
            </a:extLst>
          </p:cNvPr>
          <p:cNvGrpSpPr/>
          <p:nvPr/>
        </p:nvGrpSpPr>
        <p:grpSpPr>
          <a:xfrm rot="10800000">
            <a:off x="0" y="294821"/>
            <a:ext cx="5486400" cy="766201"/>
            <a:chOff x="2254833" y="4103885"/>
            <a:chExt cx="7062086" cy="766201"/>
          </a:xfrm>
        </p:grpSpPr>
        <p:sp>
          <p:nvSpPr>
            <p:cNvPr id="6" name="Rectangle 5">
              <a:extLst>
                <a:ext uri="{FF2B5EF4-FFF2-40B4-BE49-F238E27FC236}">
                  <a16:creationId xmlns:a16="http://schemas.microsoft.com/office/drawing/2014/main" id="{3CF71E2F-2EE6-D56E-CD0A-C387B9ACA395}"/>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7" name="Isosceles Triangle 6">
              <a:extLst>
                <a:ext uri="{FF2B5EF4-FFF2-40B4-BE49-F238E27FC236}">
                  <a16:creationId xmlns:a16="http://schemas.microsoft.com/office/drawing/2014/main" id="{A09A5169-9AF0-D6A5-C792-CA2B095358C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2320093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2129618" y="29718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6</a:t>
            </a:r>
            <a:endParaRPr lang="en-US" sz="3200" b="1" dirty="0"/>
          </a:p>
        </p:txBody>
      </p:sp>
      <p:pic>
        <p:nvPicPr>
          <p:cNvPr id="15" name="Picture 14">
            <a:extLst>
              <a:ext uri="{FF2B5EF4-FFF2-40B4-BE49-F238E27FC236}">
                <a16:creationId xmlns:a16="http://schemas.microsoft.com/office/drawing/2014/main" id="{BE82A59C-196D-6C71-3240-1A97BF97AC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03037" y="2171197"/>
            <a:ext cx="6467862" cy="2657846"/>
          </a:xfrm>
          <a:prstGeom prst="rect">
            <a:avLst/>
          </a:prstGeom>
        </p:spPr>
      </p:pic>
      <p:cxnSp>
        <p:nvCxnSpPr>
          <p:cNvPr id="2" name="Straight Arrow Connector 4">
            <a:extLst>
              <a:ext uri="{FF2B5EF4-FFF2-40B4-BE49-F238E27FC236}">
                <a16:creationId xmlns:a16="http://schemas.microsoft.com/office/drawing/2014/main" id="{FCA69119-CB4E-DBD3-A322-C2DBF62372FB}"/>
              </a:ext>
            </a:extLst>
          </p:cNvPr>
          <p:cNvCxnSpPr>
            <a:cxnSpLocks/>
            <a:stCxn id="20" idx="3"/>
          </p:cNvCxnSpPr>
          <p:nvPr/>
        </p:nvCxnSpPr>
        <p:spPr>
          <a:xfrm flipV="1">
            <a:off x="3044018" y="3190240"/>
            <a:ext cx="4230542" cy="23876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Tree>
    <p:extLst>
      <p:ext uri="{BB962C8B-B14F-4D97-AF65-F5344CB8AC3E}">
        <p14:creationId xmlns:p14="http://schemas.microsoft.com/office/powerpoint/2010/main" val="919110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6970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7</a:t>
            </a:r>
            <a:endParaRPr lang="en-US" sz="3200" b="1" dirty="0"/>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7" name="Picture 6">
            <a:extLst>
              <a:ext uri="{FF2B5EF4-FFF2-40B4-BE49-F238E27FC236}">
                <a16:creationId xmlns:a16="http://schemas.microsoft.com/office/drawing/2014/main" id="{84FB840E-A4FF-210D-B6BB-C5605DBC8040}"/>
              </a:ext>
            </a:extLst>
          </p:cNvPr>
          <p:cNvPicPr>
            <a:picLocks noChangeAspect="1"/>
          </p:cNvPicPr>
          <p:nvPr/>
        </p:nvPicPr>
        <p:blipFill>
          <a:blip r:embed="rId3"/>
          <a:stretch>
            <a:fillRect/>
          </a:stretch>
        </p:blipFill>
        <p:spPr>
          <a:xfrm>
            <a:off x="3424237" y="1509712"/>
            <a:ext cx="5343525" cy="3838575"/>
          </a:xfrm>
          <a:prstGeom prst="rect">
            <a:avLst/>
          </a:prstGeom>
        </p:spPr>
      </p:pic>
      <p:cxnSp>
        <p:nvCxnSpPr>
          <p:cNvPr id="2" name="Straight Arrow Connector 4">
            <a:extLst>
              <a:ext uri="{FF2B5EF4-FFF2-40B4-BE49-F238E27FC236}">
                <a16:creationId xmlns:a16="http://schemas.microsoft.com/office/drawing/2014/main" id="{FCA69119-CB4E-DBD3-A322-C2DBF62372FB}"/>
              </a:ext>
            </a:extLst>
          </p:cNvPr>
          <p:cNvCxnSpPr>
            <a:cxnSpLocks/>
            <a:stCxn id="20" idx="3"/>
          </p:cNvCxnSpPr>
          <p:nvPr/>
        </p:nvCxnSpPr>
        <p:spPr>
          <a:xfrm flipV="1">
            <a:off x="1611458" y="1686560"/>
            <a:ext cx="3102782" cy="219964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73624D05-7A8B-1A8B-5576-1BA48A95AEB7}"/>
              </a:ext>
            </a:extLst>
          </p:cNvPr>
          <p:cNvSpPr/>
          <p:nvPr/>
        </p:nvSpPr>
        <p:spPr>
          <a:xfrm>
            <a:off x="9666141" y="420116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8</a:t>
            </a:r>
            <a:endParaRPr lang="en-US" sz="3200" b="1" dirty="0"/>
          </a:p>
        </p:txBody>
      </p:sp>
      <p:cxnSp>
        <p:nvCxnSpPr>
          <p:cNvPr id="10" name="Straight Arrow Connector 4">
            <a:extLst>
              <a:ext uri="{FF2B5EF4-FFF2-40B4-BE49-F238E27FC236}">
                <a16:creationId xmlns:a16="http://schemas.microsoft.com/office/drawing/2014/main" id="{AA44F084-A8AC-B142-6EFB-630519157CD5}"/>
              </a:ext>
            </a:extLst>
          </p:cNvPr>
          <p:cNvCxnSpPr>
            <a:cxnSpLocks/>
            <a:stCxn id="9" idx="1"/>
          </p:cNvCxnSpPr>
          <p:nvPr/>
        </p:nvCxnSpPr>
        <p:spPr>
          <a:xfrm rot="10800000" flipV="1">
            <a:off x="6278881" y="4658360"/>
            <a:ext cx="3387261" cy="11684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00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6970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9</a:t>
            </a:r>
            <a:endParaRPr lang="en-US" sz="3200" b="1" dirty="0"/>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9" name="Rectangle: Rounded Corners 8">
            <a:extLst>
              <a:ext uri="{FF2B5EF4-FFF2-40B4-BE49-F238E27FC236}">
                <a16:creationId xmlns:a16="http://schemas.microsoft.com/office/drawing/2014/main" id="{73624D05-7A8B-1A8B-5576-1BA48A95AEB7}"/>
              </a:ext>
            </a:extLst>
          </p:cNvPr>
          <p:cNvSpPr/>
          <p:nvPr/>
        </p:nvSpPr>
        <p:spPr>
          <a:xfrm>
            <a:off x="9666141" y="420116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10</a:t>
            </a:r>
            <a:endParaRPr lang="en-US" sz="3200" b="1" dirty="0"/>
          </a:p>
        </p:txBody>
      </p:sp>
      <p:pic>
        <p:nvPicPr>
          <p:cNvPr id="8" name="Picture 7">
            <a:extLst>
              <a:ext uri="{FF2B5EF4-FFF2-40B4-BE49-F238E27FC236}">
                <a16:creationId xmlns:a16="http://schemas.microsoft.com/office/drawing/2014/main" id="{B7718669-6E62-CB31-AA1E-86F9432FF43E}"/>
              </a:ext>
            </a:extLst>
          </p:cNvPr>
          <p:cNvPicPr>
            <a:picLocks noChangeAspect="1"/>
          </p:cNvPicPr>
          <p:nvPr/>
        </p:nvPicPr>
        <p:blipFill>
          <a:blip r:embed="rId3"/>
          <a:stretch>
            <a:fillRect/>
          </a:stretch>
        </p:blipFill>
        <p:spPr>
          <a:xfrm>
            <a:off x="2692558" y="1851799"/>
            <a:ext cx="6806883" cy="4068802"/>
          </a:xfrm>
          <a:prstGeom prst="rect">
            <a:avLst/>
          </a:prstGeom>
        </p:spPr>
      </p:pic>
      <p:cxnSp>
        <p:nvCxnSpPr>
          <p:cNvPr id="2" name="Straight Arrow Connector 4">
            <a:extLst>
              <a:ext uri="{FF2B5EF4-FFF2-40B4-BE49-F238E27FC236}">
                <a16:creationId xmlns:a16="http://schemas.microsoft.com/office/drawing/2014/main" id="{FCA69119-CB4E-DBD3-A322-C2DBF62372FB}"/>
              </a:ext>
            </a:extLst>
          </p:cNvPr>
          <p:cNvCxnSpPr>
            <a:cxnSpLocks/>
            <a:stCxn id="20" idx="3"/>
          </p:cNvCxnSpPr>
          <p:nvPr/>
        </p:nvCxnSpPr>
        <p:spPr>
          <a:xfrm>
            <a:off x="1611458" y="3886200"/>
            <a:ext cx="2940222" cy="54356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4">
            <a:extLst>
              <a:ext uri="{FF2B5EF4-FFF2-40B4-BE49-F238E27FC236}">
                <a16:creationId xmlns:a16="http://schemas.microsoft.com/office/drawing/2014/main" id="{AA44F084-A8AC-B142-6EFB-630519157CD5}"/>
              </a:ext>
            </a:extLst>
          </p:cNvPr>
          <p:cNvCxnSpPr>
            <a:cxnSpLocks/>
            <a:stCxn id="9" idx="1"/>
          </p:cNvCxnSpPr>
          <p:nvPr/>
        </p:nvCxnSpPr>
        <p:spPr>
          <a:xfrm rot="10800000" flipV="1">
            <a:off x="6725921" y="4658360"/>
            <a:ext cx="2940221" cy="64516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193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6970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11</a:t>
            </a:r>
            <a:endParaRPr lang="en-US" sz="3200" b="1" dirty="0"/>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8" name="Picture 7">
            <a:extLst>
              <a:ext uri="{FF2B5EF4-FFF2-40B4-BE49-F238E27FC236}">
                <a16:creationId xmlns:a16="http://schemas.microsoft.com/office/drawing/2014/main" id="{B7718669-6E62-CB31-AA1E-86F9432FF4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2558" y="2167654"/>
            <a:ext cx="6806883" cy="3437091"/>
          </a:xfrm>
          <a:prstGeom prst="rect">
            <a:avLst/>
          </a:prstGeom>
        </p:spPr>
      </p:pic>
    </p:spTree>
    <p:extLst>
      <p:ext uri="{BB962C8B-B14F-4D97-AF65-F5344CB8AC3E}">
        <p14:creationId xmlns:p14="http://schemas.microsoft.com/office/powerpoint/2010/main" val="1755296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6970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12</a:t>
            </a:r>
            <a:endParaRPr lang="en-US" sz="3200" b="1" dirty="0"/>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8" name="Picture 7">
            <a:extLst>
              <a:ext uri="{FF2B5EF4-FFF2-40B4-BE49-F238E27FC236}">
                <a16:creationId xmlns:a16="http://schemas.microsoft.com/office/drawing/2014/main" id="{B7718669-6E62-CB31-AA1E-86F9432FF4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2558" y="2396464"/>
            <a:ext cx="6806883" cy="2979470"/>
          </a:xfrm>
          <a:prstGeom prst="rect">
            <a:avLst/>
          </a:prstGeom>
        </p:spPr>
      </p:pic>
      <p:cxnSp>
        <p:nvCxnSpPr>
          <p:cNvPr id="2" name="Straight Arrow Connector 4">
            <a:extLst>
              <a:ext uri="{FF2B5EF4-FFF2-40B4-BE49-F238E27FC236}">
                <a16:creationId xmlns:a16="http://schemas.microsoft.com/office/drawing/2014/main" id="{57A9F1F1-ABDE-136D-9A55-B46CA896C588}"/>
              </a:ext>
            </a:extLst>
          </p:cNvPr>
          <p:cNvCxnSpPr>
            <a:cxnSpLocks/>
          </p:cNvCxnSpPr>
          <p:nvPr/>
        </p:nvCxnSpPr>
        <p:spPr>
          <a:xfrm>
            <a:off x="1611458" y="3886200"/>
            <a:ext cx="4362622" cy="457200"/>
          </a:xfrm>
          <a:prstGeom prst="curvedConnector3">
            <a:avLst>
              <a:gd name="adj1" fmla="val 91454"/>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0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6970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13</a:t>
            </a:r>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8" name="Picture 7">
            <a:extLst>
              <a:ext uri="{FF2B5EF4-FFF2-40B4-BE49-F238E27FC236}">
                <a16:creationId xmlns:a16="http://schemas.microsoft.com/office/drawing/2014/main" id="{B7718669-6E62-CB31-AA1E-86F9432FF4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24354" y="1252684"/>
            <a:ext cx="8156188" cy="4890311"/>
          </a:xfrm>
          <a:prstGeom prst="rect">
            <a:avLst/>
          </a:prstGeom>
        </p:spPr>
      </p:pic>
      <p:cxnSp>
        <p:nvCxnSpPr>
          <p:cNvPr id="2" name="Straight Arrow Connector 4">
            <a:extLst>
              <a:ext uri="{FF2B5EF4-FFF2-40B4-BE49-F238E27FC236}">
                <a16:creationId xmlns:a16="http://schemas.microsoft.com/office/drawing/2014/main" id="{57A9F1F1-ABDE-136D-9A55-B46CA896C588}"/>
              </a:ext>
            </a:extLst>
          </p:cNvPr>
          <p:cNvCxnSpPr>
            <a:cxnSpLocks/>
          </p:cNvCxnSpPr>
          <p:nvPr/>
        </p:nvCxnSpPr>
        <p:spPr>
          <a:xfrm>
            <a:off x="1611458" y="3886200"/>
            <a:ext cx="2919902" cy="28956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4">
            <a:extLst>
              <a:ext uri="{FF2B5EF4-FFF2-40B4-BE49-F238E27FC236}">
                <a16:creationId xmlns:a16="http://schemas.microsoft.com/office/drawing/2014/main" id="{5D8BD5CF-D34F-36AA-EA01-41959C5B9CD0}"/>
              </a:ext>
            </a:extLst>
          </p:cNvPr>
          <p:cNvCxnSpPr>
            <a:cxnSpLocks/>
          </p:cNvCxnSpPr>
          <p:nvPr/>
        </p:nvCxnSpPr>
        <p:spPr>
          <a:xfrm>
            <a:off x="1696720" y="3886200"/>
            <a:ext cx="2834640" cy="82804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4">
            <a:extLst>
              <a:ext uri="{FF2B5EF4-FFF2-40B4-BE49-F238E27FC236}">
                <a16:creationId xmlns:a16="http://schemas.microsoft.com/office/drawing/2014/main" id="{414819BB-A669-6303-BA62-F29F16828A7A}"/>
              </a:ext>
            </a:extLst>
          </p:cNvPr>
          <p:cNvCxnSpPr>
            <a:cxnSpLocks/>
            <a:stCxn id="20" idx="3"/>
          </p:cNvCxnSpPr>
          <p:nvPr/>
        </p:nvCxnSpPr>
        <p:spPr>
          <a:xfrm>
            <a:off x="1611458" y="3886200"/>
            <a:ext cx="2919902" cy="144780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B75004B-959B-3550-D821-550AAF3381B6}"/>
              </a:ext>
            </a:extLst>
          </p:cNvPr>
          <p:cNvSpPr/>
          <p:nvPr/>
        </p:nvSpPr>
        <p:spPr>
          <a:xfrm>
            <a:off x="11037742" y="430022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14</a:t>
            </a:r>
            <a:endParaRPr lang="en-US" sz="3200" b="1" dirty="0"/>
          </a:p>
        </p:txBody>
      </p:sp>
      <p:cxnSp>
        <p:nvCxnSpPr>
          <p:cNvPr id="19" name="Straight Arrow Connector 4">
            <a:extLst>
              <a:ext uri="{FF2B5EF4-FFF2-40B4-BE49-F238E27FC236}">
                <a16:creationId xmlns:a16="http://schemas.microsoft.com/office/drawing/2014/main" id="{5E1F33E7-7A48-2EEE-5B5D-612670BC7A89}"/>
              </a:ext>
            </a:extLst>
          </p:cNvPr>
          <p:cNvCxnSpPr>
            <a:cxnSpLocks/>
          </p:cNvCxnSpPr>
          <p:nvPr/>
        </p:nvCxnSpPr>
        <p:spPr>
          <a:xfrm rot="10800000">
            <a:off x="9767646" y="4300220"/>
            <a:ext cx="1418514" cy="45720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4">
            <a:extLst>
              <a:ext uri="{FF2B5EF4-FFF2-40B4-BE49-F238E27FC236}">
                <a16:creationId xmlns:a16="http://schemas.microsoft.com/office/drawing/2014/main" id="{4A0D0041-D982-BB4E-98E2-1DB5C6E8D25A}"/>
              </a:ext>
            </a:extLst>
          </p:cNvPr>
          <p:cNvCxnSpPr>
            <a:cxnSpLocks/>
            <a:stCxn id="17" idx="1"/>
          </p:cNvCxnSpPr>
          <p:nvPr/>
        </p:nvCxnSpPr>
        <p:spPr>
          <a:xfrm rot="10800000" flipV="1">
            <a:off x="9767646" y="4757419"/>
            <a:ext cx="1270096" cy="132769"/>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4">
            <a:extLst>
              <a:ext uri="{FF2B5EF4-FFF2-40B4-BE49-F238E27FC236}">
                <a16:creationId xmlns:a16="http://schemas.microsoft.com/office/drawing/2014/main" id="{16667B77-1627-EDD7-6090-2B13ACDEA31B}"/>
              </a:ext>
            </a:extLst>
          </p:cNvPr>
          <p:cNvCxnSpPr>
            <a:cxnSpLocks/>
            <a:stCxn id="17" idx="1"/>
          </p:cNvCxnSpPr>
          <p:nvPr/>
        </p:nvCxnSpPr>
        <p:spPr>
          <a:xfrm rot="10800000" flipV="1">
            <a:off x="9767646" y="4757420"/>
            <a:ext cx="1270096" cy="73914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7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3437410" y="1338359"/>
            <a:ext cx="5317179" cy="1001022"/>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Fast Note</a:t>
            </a:r>
          </a:p>
          <a:p>
            <a:pPr algn="ctr"/>
            <a:r>
              <a:rPr lang="en-US" sz="2000" b="1" dirty="0"/>
              <a:t>Ensure that distance between X, Y and Z steppers to near for this style</a:t>
            </a:r>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7" name="Picture 6">
            <a:extLst>
              <a:ext uri="{FF2B5EF4-FFF2-40B4-BE49-F238E27FC236}">
                <a16:creationId xmlns:a16="http://schemas.microsoft.com/office/drawing/2014/main" id="{145AD78A-D951-F5CD-1137-E3C30AD3059A}"/>
              </a:ext>
            </a:extLst>
          </p:cNvPr>
          <p:cNvPicPr>
            <a:picLocks noChangeAspect="1"/>
          </p:cNvPicPr>
          <p:nvPr/>
        </p:nvPicPr>
        <p:blipFill>
          <a:blip r:embed="rId3"/>
          <a:stretch>
            <a:fillRect/>
          </a:stretch>
        </p:blipFill>
        <p:spPr>
          <a:xfrm>
            <a:off x="629849" y="3077823"/>
            <a:ext cx="3311008" cy="2483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A7C54C56-A98C-CA1C-E114-9AC019D177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2814" y="3036385"/>
            <a:ext cx="3311008" cy="2483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AE217854-1B13-6302-15D8-AD5D2524F5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55779" y="3036385"/>
            <a:ext cx="3311008" cy="2483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Connector 11">
            <a:extLst>
              <a:ext uri="{FF2B5EF4-FFF2-40B4-BE49-F238E27FC236}">
                <a16:creationId xmlns:a16="http://schemas.microsoft.com/office/drawing/2014/main" id="{FEDF146E-C092-33F6-AEDE-FC2004C4D91B}"/>
              </a:ext>
            </a:extLst>
          </p:cNvPr>
          <p:cNvCxnSpPr>
            <a:cxnSpLocks/>
          </p:cNvCxnSpPr>
          <p:nvPr/>
        </p:nvCxnSpPr>
        <p:spPr>
          <a:xfrm>
            <a:off x="625213" y="4191000"/>
            <a:ext cx="3315644" cy="146884"/>
          </a:xfrm>
          <a:prstGeom prst="line">
            <a:avLst/>
          </a:prstGeom>
          <a:ln w="28575">
            <a:solidFill>
              <a:srgbClr val="B9F155"/>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4E18B3-8E61-52B8-F3DA-77CF16EEEAC9}"/>
              </a:ext>
            </a:extLst>
          </p:cNvPr>
          <p:cNvCxnSpPr>
            <a:cxnSpLocks/>
          </p:cNvCxnSpPr>
          <p:nvPr/>
        </p:nvCxnSpPr>
        <p:spPr>
          <a:xfrm>
            <a:off x="8255779" y="4632960"/>
            <a:ext cx="3306372" cy="83820"/>
          </a:xfrm>
          <a:prstGeom prst="line">
            <a:avLst/>
          </a:prstGeom>
          <a:ln w="28575">
            <a:solidFill>
              <a:srgbClr val="B9F155"/>
            </a:solidFill>
            <a:prstDash val="sysDash"/>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64C64D59-4802-183A-E3F8-0E1219163B42}"/>
              </a:ext>
            </a:extLst>
          </p:cNvPr>
          <p:cNvSpPr/>
          <p:nvPr/>
        </p:nvSpPr>
        <p:spPr>
          <a:xfrm rot="19886690">
            <a:off x="5445544" y="4075468"/>
            <a:ext cx="731576" cy="622431"/>
          </a:xfrm>
          <a:prstGeom prst="triangle">
            <a:avLst>
              <a:gd name="adj" fmla="val 35224"/>
            </a:avLst>
          </a:prstGeom>
          <a:noFill/>
          <a:ln w="28575">
            <a:solidFill>
              <a:srgbClr val="B9F1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0879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B32036-4043-A91C-C731-0DF1E38F6E9D}"/>
              </a:ext>
            </a:extLst>
          </p:cNvPr>
          <p:cNvGrpSpPr/>
          <p:nvPr/>
        </p:nvGrpSpPr>
        <p:grpSpPr>
          <a:xfrm rot="10800000">
            <a:off x="0" y="294822"/>
            <a:ext cx="7062086" cy="766201"/>
            <a:chOff x="2254833" y="4103885"/>
            <a:chExt cx="7062086" cy="766201"/>
          </a:xfrm>
        </p:grpSpPr>
        <p:sp>
          <p:nvSpPr>
            <p:cNvPr id="10" name="Rectangle 9">
              <a:extLst>
                <a:ext uri="{FF2B5EF4-FFF2-40B4-BE49-F238E27FC236}">
                  <a16:creationId xmlns:a16="http://schemas.microsoft.com/office/drawing/2014/main" id="{4FD5742B-0011-57AD-BEA4-D02AFBB1843D}"/>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What’s “3D” in real-life ?</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1" name="Isosceles Triangle 10">
              <a:extLst>
                <a:ext uri="{FF2B5EF4-FFF2-40B4-BE49-F238E27FC236}">
                  <a16:creationId xmlns:a16="http://schemas.microsoft.com/office/drawing/2014/main" id="{6E0588EE-B324-3B7E-6C04-2C6C9DD5DE13}"/>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4" name="TextBox 3">
            <a:extLst>
              <a:ext uri="{FF2B5EF4-FFF2-40B4-BE49-F238E27FC236}">
                <a16:creationId xmlns:a16="http://schemas.microsoft.com/office/drawing/2014/main" id="{B43CA2FF-AF4F-5A4A-8FB0-4A3E26CABE82}"/>
              </a:ext>
            </a:extLst>
          </p:cNvPr>
          <p:cNvSpPr txBox="1"/>
          <p:nvPr/>
        </p:nvSpPr>
        <p:spPr>
          <a:xfrm>
            <a:off x="368269" y="1782854"/>
            <a:ext cx="5406366" cy="3970318"/>
          </a:xfrm>
          <a:prstGeom prst="rect">
            <a:avLst/>
          </a:prstGeom>
          <a:noFill/>
        </p:spPr>
        <p:txBody>
          <a:bodyPr wrap="square">
            <a:spAutoFit/>
          </a:bodyPr>
          <a:lstStyle/>
          <a:p>
            <a:pPr algn="ctr"/>
            <a:r>
              <a:rPr lang="en-US" sz="1800" b="1" dirty="0"/>
              <a:t>In real life, "3D" stands for three-dimensional. It means something has height, width, and depth, just like the objects you see and touch every day. For example, a ball is 3D because it's round and you can hold it in your hands. A book is also 3D because it has pages that you can flip through, and it takes up space on a shelf. Unlike a flat picture or drawing, which is two-dimensional (2D) and only has height and width, 3D objects have an extra dimension that makes them solid and real. This is why movies or games that are in 3D look more lifelike, because they have that extra depth that makes things pop out and feel more real. So, 3D in real life refers to the way things have volume and take up space in all directions.</a:t>
            </a:r>
          </a:p>
        </p:txBody>
      </p:sp>
      <p:pic>
        <p:nvPicPr>
          <p:cNvPr id="3074" name="Picture 2" descr="Colorful 3d shapes with names Royalty Free Vector Image">
            <a:extLst>
              <a:ext uri="{FF2B5EF4-FFF2-40B4-BE49-F238E27FC236}">
                <a16:creationId xmlns:a16="http://schemas.microsoft.com/office/drawing/2014/main" id="{8D162479-E4E7-9FA9-F990-411C211E01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45"/>
          <a:stretch/>
        </p:blipFill>
        <p:spPr bwMode="auto">
          <a:xfrm>
            <a:off x="6141056" y="1394350"/>
            <a:ext cx="5159513" cy="47473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22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697058" y="34290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14</a:t>
            </a:r>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8" name="Picture 7">
            <a:extLst>
              <a:ext uri="{FF2B5EF4-FFF2-40B4-BE49-F238E27FC236}">
                <a16:creationId xmlns:a16="http://schemas.microsoft.com/office/drawing/2014/main" id="{B7718669-6E62-CB31-AA1E-86F9432FF4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24354" y="1362693"/>
            <a:ext cx="8156188" cy="4670292"/>
          </a:xfrm>
          <a:prstGeom prst="rect">
            <a:avLst/>
          </a:prstGeom>
        </p:spPr>
      </p:pic>
      <p:cxnSp>
        <p:nvCxnSpPr>
          <p:cNvPr id="2" name="Straight Arrow Connector 4">
            <a:extLst>
              <a:ext uri="{FF2B5EF4-FFF2-40B4-BE49-F238E27FC236}">
                <a16:creationId xmlns:a16="http://schemas.microsoft.com/office/drawing/2014/main" id="{57A9F1F1-ABDE-136D-9A55-B46CA896C588}"/>
              </a:ext>
            </a:extLst>
          </p:cNvPr>
          <p:cNvCxnSpPr>
            <a:cxnSpLocks/>
          </p:cNvCxnSpPr>
          <p:nvPr/>
        </p:nvCxnSpPr>
        <p:spPr>
          <a:xfrm flipV="1">
            <a:off x="1611458" y="2875280"/>
            <a:ext cx="1487342" cy="101092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30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663415" y="362204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15</a:t>
            </a:r>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cxnSp>
        <p:nvCxnSpPr>
          <p:cNvPr id="2" name="Straight Arrow Connector 4">
            <a:extLst>
              <a:ext uri="{FF2B5EF4-FFF2-40B4-BE49-F238E27FC236}">
                <a16:creationId xmlns:a16="http://schemas.microsoft.com/office/drawing/2014/main" id="{57A9F1F1-ABDE-136D-9A55-B46CA896C588}"/>
              </a:ext>
            </a:extLst>
          </p:cNvPr>
          <p:cNvCxnSpPr>
            <a:cxnSpLocks/>
            <a:stCxn id="20" idx="3"/>
            <a:endCxn id="7" idx="1"/>
          </p:cNvCxnSpPr>
          <p:nvPr/>
        </p:nvCxnSpPr>
        <p:spPr>
          <a:xfrm flipV="1">
            <a:off x="1577815" y="3622040"/>
            <a:ext cx="1027272" cy="45720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4FAA12E-08B1-66A4-38B9-101C7CCE3A70}"/>
              </a:ext>
            </a:extLst>
          </p:cNvPr>
          <p:cNvPicPr>
            <a:picLocks noChangeAspect="1"/>
          </p:cNvPicPr>
          <p:nvPr/>
        </p:nvPicPr>
        <p:blipFill>
          <a:blip r:embed="rId3"/>
          <a:stretch>
            <a:fillRect/>
          </a:stretch>
        </p:blipFill>
        <p:spPr>
          <a:xfrm>
            <a:off x="2605087" y="1212215"/>
            <a:ext cx="6981825" cy="4819650"/>
          </a:xfrm>
          <a:prstGeom prst="rect">
            <a:avLst/>
          </a:prstGeom>
        </p:spPr>
      </p:pic>
    </p:spTree>
    <p:extLst>
      <p:ext uri="{BB962C8B-B14F-4D97-AF65-F5344CB8AC3E}">
        <p14:creationId xmlns:p14="http://schemas.microsoft.com/office/powerpoint/2010/main" val="2177195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429735" y="272796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16</a:t>
            </a:r>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7" name="Picture 6">
            <a:extLst>
              <a:ext uri="{FF2B5EF4-FFF2-40B4-BE49-F238E27FC236}">
                <a16:creationId xmlns:a16="http://schemas.microsoft.com/office/drawing/2014/main" id="{04FAA12E-08B1-66A4-38B9-101C7CCE3A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36127" y="1351280"/>
            <a:ext cx="9149131" cy="4936718"/>
          </a:xfrm>
          <a:prstGeom prst="rect">
            <a:avLst/>
          </a:prstGeom>
        </p:spPr>
      </p:pic>
      <p:cxnSp>
        <p:nvCxnSpPr>
          <p:cNvPr id="2" name="Straight Arrow Connector 4">
            <a:extLst>
              <a:ext uri="{FF2B5EF4-FFF2-40B4-BE49-F238E27FC236}">
                <a16:creationId xmlns:a16="http://schemas.microsoft.com/office/drawing/2014/main" id="{57A9F1F1-ABDE-136D-9A55-B46CA896C588}"/>
              </a:ext>
            </a:extLst>
          </p:cNvPr>
          <p:cNvCxnSpPr>
            <a:cxnSpLocks/>
            <a:stCxn id="20" idx="3"/>
          </p:cNvCxnSpPr>
          <p:nvPr/>
        </p:nvCxnSpPr>
        <p:spPr>
          <a:xfrm flipV="1">
            <a:off x="1344135" y="1656080"/>
            <a:ext cx="1968025" cy="152908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796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429735" y="272796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17</a:t>
            </a:r>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7" name="Picture 6">
            <a:extLst>
              <a:ext uri="{FF2B5EF4-FFF2-40B4-BE49-F238E27FC236}">
                <a16:creationId xmlns:a16="http://schemas.microsoft.com/office/drawing/2014/main" id="{04FAA12E-08B1-66A4-38B9-101C7CCE3A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51333" y="1351280"/>
            <a:ext cx="4318719" cy="4936718"/>
          </a:xfrm>
          <a:prstGeom prst="rect">
            <a:avLst/>
          </a:prstGeom>
        </p:spPr>
      </p:pic>
      <p:cxnSp>
        <p:nvCxnSpPr>
          <p:cNvPr id="2" name="Straight Arrow Connector 4">
            <a:extLst>
              <a:ext uri="{FF2B5EF4-FFF2-40B4-BE49-F238E27FC236}">
                <a16:creationId xmlns:a16="http://schemas.microsoft.com/office/drawing/2014/main" id="{57A9F1F1-ABDE-136D-9A55-B46CA896C588}"/>
              </a:ext>
            </a:extLst>
          </p:cNvPr>
          <p:cNvCxnSpPr>
            <a:cxnSpLocks/>
            <a:stCxn id="20" idx="3"/>
          </p:cNvCxnSpPr>
          <p:nvPr/>
        </p:nvCxnSpPr>
        <p:spPr>
          <a:xfrm>
            <a:off x="1344135" y="3185160"/>
            <a:ext cx="3545431" cy="151892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4">
            <a:extLst>
              <a:ext uri="{FF2B5EF4-FFF2-40B4-BE49-F238E27FC236}">
                <a16:creationId xmlns:a16="http://schemas.microsoft.com/office/drawing/2014/main" id="{D6231813-FB2C-DD68-7BEA-4E1787E327E8}"/>
              </a:ext>
            </a:extLst>
          </p:cNvPr>
          <p:cNvCxnSpPr>
            <a:cxnSpLocks/>
            <a:stCxn id="20" idx="3"/>
          </p:cNvCxnSpPr>
          <p:nvPr/>
        </p:nvCxnSpPr>
        <p:spPr>
          <a:xfrm>
            <a:off x="1344135" y="3185160"/>
            <a:ext cx="3545431" cy="205740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4">
            <a:extLst>
              <a:ext uri="{FF2B5EF4-FFF2-40B4-BE49-F238E27FC236}">
                <a16:creationId xmlns:a16="http://schemas.microsoft.com/office/drawing/2014/main" id="{BA7A9AB4-81C1-FEC0-B182-9DF93BD92D1E}"/>
              </a:ext>
            </a:extLst>
          </p:cNvPr>
          <p:cNvCxnSpPr>
            <a:cxnSpLocks/>
            <a:stCxn id="20" idx="3"/>
          </p:cNvCxnSpPr>
          <p:nvPr/>
        </p:nvCxnSpPr>
        <p:spPr>
          <a:xfrm>
            <a:off x="1344135" y="3185160"/>
            <a:ext cx="3545431" cy="2656840"/>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72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429735" y="272796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18</a:t>
            </a:r>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8" name="Picture 7">
            <a:extLst>
              <a:ext uri="{FF2B5EF4-FFF2-40B4-BE49-F238E27FC236}">
                <a16:creationId xmlns:a16="http://schemas.microsoft.com/office/drawing/2014/main" id="{58AF3D67-7ED8-9403-764E-5192AF2A185C}"/>
              </a:ext>
            </a:extLst>
          </p:cNvPr>
          <p:cNvPicPr>
            <a:picLocks noChangeAspect="1"/>
          </p:cNvPicPr>
          <p:nvPr/>
        </p:nvPicPr>
        <p:blipFill>
          <a:blip r:embed="rId3"/>
          <a:stretch>
            <a:fillRect/>
          </a:stretch>
        </p:blipFill>
        <p:spPr>
          <a:xfrm>
            <a:off x="1796646" y="1626730"/>
            <a:ext cx="9503923" cy="4619197"/>
          </a:xfrm>
          <a:prstGeom prst="rect">
            <a:avLst/>
          </a:prstGeom>
        </p:spPr>
      </p:pic>
      <p:cxnSp>
        <p:nvCxnSpPr>
          <p:cNvPr id="9" name="Straight Arrow Connector 4">
            <a:extLst>
              <a:ext uri="{FF2B5EF4-FFF2-40B4-BE49-F238E27FC236}">
                <a16:creationId xmlns:a16="http://schemas.microsoft.com/office/drawing/2014/main" id="{2FF256F2-54C6-F273-7670-E8FE6391FE12}"/>
              </a:ext>
            </a:extLst>
          </p:cNvPr>
          <p:cNvCxnSpPr>
            <a:cxnSpLocks/>
          </p:cNvCxnSpPr>
          <p:nvPr/>
        </p:nvCxnSpPr>
        <p:spPr>
          <a:xfrm flipV="1">
            <a:off x="1344135" y="1945532"/>
            <a:ext cx="1788171" cy="1239628"/>
          </a:xfrm>
          <a:prstGeom prst="curvedConnector3">
            <a:avLst>
              <a:gd name="adj1" fmla="val 50000"/>
            </a:avLst>
          </a:prstGeom>
          <a:ln w="76200">
            <a:solidFill>
              <a:srgbClr val="70AD4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089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20" name="Rectangle: Rounded Corners 19">
            <a:extLst>
              <a:ext uri="{FF2B5EF4-FFF2-40B4-BE49-F238E27FC236}">
                <a16:creationId xmlns:a16="http://schemas.microsoft.com/office/drawing/2014/main" id="{F9CDC121-183B-FC1D-0874-96DB625D90F3}"/>
              </a:ext>
            </a:extLst>
          </p:cNvPr>
          <p:cNvSpPr/>
          <p:nvPr/>
        </p:nvSpPr>
        <p:spPr>
          <a:xfrm>
            <a:off x="449190" y="2971800"/>
            <a:ext cx="914400" cy="914400"/>
          </a:xfrm>
          <a:prstGeom prst="roundRect">
            <a:avLst/>
          </a:prstGeom>
          <a:solidFill>
            <a:srgbClr val="70AD47"/>
          </a:solidFill>
          <a:ln>
            <a:solidFill>
              <a:srgbClr val="70AD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3200" b="1" dirty="0"/>
              <a:t>19</a:t>
            </a:r>
            <a:endParaRPr lang="en-US" sz="3200" b="1" dirty="0"/>
          </a:p>
        </p:txBody>
      </p:sp>
      <p:grpSp>
        <p:nvGrpSpPr>
          <p:cNvPr id="3" name="Group 2">
            <a:extLst>
              <a:ext uri="{FF2B5EF4-FFF2-40B4-BE49-F238E27FC236}">
                <a16:creationId xmlns:a16="http://schemas.microsoft.com/office/drawing/2014/main" id="{D4FEB5F4-C2D7-344A-C8FA-657FFEF59871}"/>
              </a:ext>
            </a:extLst>
          </p:cNvPr>
          <p:cNvGrpSpPr/>
          <p:nvPr/>
        </p:nvGrpSpPr>
        <p:grpSpPr>
          <a:xfrm rot="10800000">
            <a:off x="0" y="294821"/>
            <a:ext cx="5486400" cy="766201"/>
            <a:chOff x="2254833" y="4103885"/>
            <a:chExt cx="7062086" cy="766201"/>
          </a:xfrm>
        </p:grpSpPr>
        <p:sp>
          <p:nvSpPr>
            <p:cNvPr id="4" name="Rectangle 3">
              <a:extLst>
                <a:ext uri="{FF2B5EF4-FFF2-40B4-BE49-F238E27FC236}">
                  <a16:creationId xmlns:a16="http://schemas.microsoft.com/office/drawing/2014/main" id="{DE2E6404-DFEB-6917-7349-FE4693BF1938}"/>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UGS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4130B428-2467-5B3C-4A57-D7D5978C49A9}"/>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6" name="Picture 5">
            <a:extLst>
              <a:ext uri="{FF2B5EF4-FFF2-40B4-BE49-F238E27FC236}">
                <a16:creationId xmlns:a16="http://schemas.microsoft.com/office/drawing/2014/main" id="{4640CBB6-40B9-7E9B-F5CE-2D5C267C3995}"/>
              </a:ext>
            </a:extLst>
          </p:cNvPr>
          <p:cNvPicPr>
            <a:picLocks noChangeAspect="1"/>
          </p:cNvPicPr>
          <p:nvPr/>
        </p:nvPicPr>
        <p:blipFill>
          <a:blip r:embed="rId3"/>
          <a:stretch>
            <a:fillRect/>
          </a:stretch>
        </p:blipFill>
        <p:spPr>
          <a:xfrm>
            <a:off x="2002059" y="1360960"/>
            <a:ext cx="8978630" cy="5050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107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F99B840-22BA-C0D1-42AF-03ACC7959EC6}"/>
              </a:ext>
            </a:extLst>
          </p:cNvPr>
          <p:cNvSpPr/>
          <p:nvPr/>
        </p:nvSpPr>
        <p:spPr>
          <a:xfrm rot="5400000">
            <a:off x="-1645920" y="1645920"/>
            <a:ext cx="6858000" cy="3566160"/>
          </a:xfrm>
          <a:prstGeom prst="triangle">
            <a:avLst>
              <a:gd name="adj" fmla="val 49650"/>
            </a:avLst>
          </a:prstGeom>
          <a:solidFill>
            <a:srgbClr val="70AD4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3" name="Isosceles Triangle 2">
            <a:extLst>
              <a:ext uri="{FF2B5EF4-FFF2-40B4-BE49-F238E27FC236}">
                <a16:creationId xmlns:a16="http://schemas.microsoft.com/office/drawing/2014/main" id="{76EA4854-BDC4-47B5-053A-2465C6FCC18B}"/>
              </a:ext>
            </a:extLst>
          </p:cNvPr>
          <p:cNvSpPr/>
          <p:nvPr/>
        </p:nvSpPr>
        <p:spPr>
          <a:xfrm rot="16200000" flipH="1">
            <a:off x="6979922" y="1645920"/>
            <a:ext cx="6858000" cy="3566160"/>
          </a:xfrm>
          <a:prstGeom prst="triangle">
            <a:avLst>
              <a:gd name="adj" fmla="val 49650"/>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E7ADCBA3-EA40-408C-3A5C-E9042A97E6D1}"/>
              </a:ext>
            </a:extLst>
          </p:cNvPr>
          <p:cNvSpPr/>
          <p:nvPr/>
        </p:nvSpPr>
        <p:spPr>
          <a:xfrm>
            <a:off x="11334694" y="5111640"/>
            <a:ext cx="733482" cy="640886"/>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AF102883-CF32-920E-3568-85818399B195}"/>
              </a:ext>
            </a:extLst>
          </p:cNvPr>
          <p:cNvSpPr/>
          <p:nvPr/>
        </p:nvSpPr>
        <p:spPr>
          <a:xfrm rot="10800000">
            <a:off x="9730050" y="6436218"/>
            <a:ext cx="1126904" cy="886005"/>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69544BF1-7F07-86EE-1FA0-E8C76AFE1210}"/>
              </a:ext>
            </a:extLst>
          </p:cNvPr>
          <p:cNvSpPr/>
          <p:nvPr/>
        </p:nvSpPr>
        <p:spPr>
          <a:xfrm>
            <a:off x="11040359" y="6103605"/>
            <a:ext cx="1027817" cy="754395"/>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A7A2F510-747D-3C38-A353-F735C0E00D5F}"/>
              </a:ext>
            </a:extLst>
          </p:cNvPr>
          <p:cNvSpPr/>
          <p:nvPr/>
        </p:nvSpPr>
        <p:spPr>
          <a:xfrm>
            <a:off x="10056440" y="5737056"/>
            <a:ext cx="733482" cy="566001"/>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076A5FBA-C31F-ACC1-A5AC-2021E181085A}"/>
              </a:ext>
            </a:extLst>
          </p:cNvPr>
          <p:cNvSpPr/>
          <p:nvPr/>
        </p:nvSpPr>
        <p:spPr>
          <a:xfrm rot="10800000">
            <a:off x="10683017" y="5884341"/>
            <a:ext cx="859870" cy="663810"/>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50A45DB3-5CFD-01BA-4C2A-A242C6841342}"/>
              </a:ext>
            </a:extLst>
          </p:cNvPr>
          <p:cNvSpPr/>
          <p:nvPr/>
        </p:nvSpPr>
        <p:spPr>
          <a:xfrm>
            <a:off x="10980297" y="4913724"/>
            <a:ext cx="489675" cy="428626"/>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208C076-A085-CC23-FDE0-E5E94EE6A50E}"/>
              </a:ext>
            </a:extLst>
          </p:cNvPr>
          <p:cNvCxnSpPr>
            <a:cxnSpLocks/>
          </p:cNvCxnSpPr>
          <p:nvPr/>
        </p:nvCxnSpPr>
        <p:spPr>
          <a:xfrm>
            <a:off x="3439160" y="3404997"/>
            <a:ext cx="548640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22EDCF-4A51-C762-C628-931035215014}"/>
              </a:ext>
            </a:extLst>
          </p:cNvPr>
          <p:cNvSpPr txBox="1"/>
          <p:nvPr/>
        </p:nvSpPr>
        <p:spPr>
          <a:xfrm>
            <a:off x="4032330" y="2666458"/>
            <a:ext cx="4127339" cy="646331"/>
          </a:xfrm>
          <a:prstGeom prst="rect">
            <a:avLst/>
          </a:prstGeom>
          <a:noFill/>
        </p:spPr>
        <p:txBody>
          <a:bodyPr wrap="square">
            <a:spAutoFit/>
          </a:bodyPr>
          <a:lstStyle/>
          <a:p>
            <a:pPr algn="ctr"/>
            <a:r>
              <a:rPr lang="en-US" sz="3600" dirty="0">
                <a:solidFill>
                  <a:schemeClr val="accent6"/>
                </a:solidFill>
                <a:latin typeface="Arial Black" panose="020B0A04020102020204" pitchFamily="34" charset="0"/>
              </a:rPr>
              <a:t>Notes</a:t>
            </a:r>
          </a:p>
        </p:txBody>
      </p:sp>
    </p:spTree>
    <p:extLst>
      <p:ext uri="{BB962C8B-B14F-4D97-AF65-F5344CB8AC3E}">
        <p14:creationId xmlns:p14="http://schemas.microsoft.com/office/powerpoint/2010/main" val="1639563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grpSp>
        <p:nvGrpSpPr>
          <p:cNvPr id="10" name="Group 9">
            <a:extLst>
              <a:ext uri="{FF2B5EF4-FFF2-40B4-BE49-F238E27FC236}">
                <a16:creationId xmlns:a16="http://schemas.microsoft.com/office/drawing/2014/main" id="{5EB139E1-118E-A655-E726-BF7A508DD9B7}"/>
              </a:ext>
            </a:extLst>
          </p:cNvPr>
          <p:cNvGrpSpPr/>
          <p:nvPr/>
        </p:nvGrpSpPr>
        <p:grpSpPr>
          <a:xfrm rot="10800000">
            <a:off x="0" y="294821"/>
            <a:ext cx="5486400" cy="766201"/>
            <a:chOff x="2254833" y="4103885"/>
            <a:chExt cx="7062086" cy="766201"/>
          </a:xfrm>
        </p:grpSpPr>
        <p:sp>
          <p:nvSpPr>
            <p:cNvPr id="11" name="Rectangle 10">
              <a:extLst>
                <a:ext uri="{FF2B5EF4-FFF2-40B4-BE49-F238E27FC236}">
                  <a16:creationId xmlns:a16="http://schemas.microsoft.com/office/drawing/2014/main" id="{A7D4F1CD-73F4-6BAC-9622-EE5C675E276E}"/>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Some Notes</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3" name="Isosceles Triangle 12">
              <a:extLst>
                <a:ext uri="{FF2B5EF4-FFF2-40B4-BE49-F238E27FC236}">
                  <a16:creationId xmlns:a16="http://schemas.microsoft.com/office/drawing/2014/main" id="{86101DD7-CD78-C303-E89B-05EAE500091D}"/>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sp>
        <p:nvSpPr>
          <p:cNvPr id="2" name="TextBox 1">
            <a:extLst>
              <a:ext uri="{FF2B5EF4-FFF2-40B4-BE49-F238E27FC236}">
                <a16:creationId xmlns:a16="http://schemas.microsoft.com/office/drawing/2014/main" id="{73AD7B84-5F95-CD76-80DB-E9F4B4B722BB}"/>
              </a:ext>
            </a:extLst>
          </p:cNvPr>
          <p:cNvSpPr txBox="1"/>
          <p:nvPr/>
        </p:nvSpPr>
        <p:spPr>
          <a:xfrm>
            <a:off x="205046" y="1346748"/>
            <a:ext cx="11529754" cy="4524315"/>
          </a:xfrm>
          <a:prstGeom prst="rect">
            <a:avLst/>
          </a:prstGeom>
          <a:noFill/>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US" sz="2400" b="1" dirty="0"/>
              <a:t>If the image has too many details, it may not produce good results with this simple CNC.</a:t>
            </a:r>
            <a:endParaRPr lang="ar-EG" altLang="en-US" sz="2400" b="1" dirty="0"/>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US" sz="2400" b="1" dirty="0"/>
              <a:t>Ensure that your X, Y, and Z stepper motor configurations are 100% accurate for optimal performance.</a:t>
            </a:r>
            <a:endParaRPr lang="ar-EG" altLang="en-US" sz="2400" b="1" dirty="0"/>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US" sz="2400" b="1" dirty="0"/>
              <a:t>Keep the Arduino always connected to UGS.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US" sz="2400" b="1" dirty="0"/>
              <a:t>When you press "Reset to Zero," the pen should lift and then lower down.</a:t>
            </a:r>
            <a:endParaRPr lang="ar-EG" altLang="en-US" sz="2400" b="1" dirty="0"/>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US" sz="2400" b="1" dirty="0"/>
              <a:t>Correct driver connections are crucial; refer to the connection diagram to verify that all pins and components are properly connected.</a:t>
            </a:r>
            <a:endParaRPr lang="ar-EG" altLang="en-US" sz="2400" b="1" dirty="0"/>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US" sz="2400" b="1" dirty="0"/>
              <a:t>It’s so simple CNC plotter, so if image has a lot of details, it will take long time, if it has a small details, approximately will take between 5 – 10 mins based on how this image details.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en-US" altLang="en-US" sz="2400" b="1" dirty="0"/>
              <a:t>That’s all for now, Try your own one!</a:t>
            </a:r>
          </a:p>
        </p:txBody>
      </p:sp>
    </p:spTree>
    <p:extLst>
      <p:ext uri="{BB962C8B-B14F-4D97-AF65-F5344CB8AC3E}">
        <p14:creationId xmlns:p14="http://schemas.microsoft.com/office/powerpoint/2010/main" val="2821782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CF99B840-22BA-C0D1-42AF-03ACC7959EC6}"/>
              </a:ext>
            </a:extLst>
          </p:cNvPr>
          <p:cNvSpPr/>
          <p:nvPr/>
        </p:nvSpPr>
        <p:spPr>
          <a:xfrm rot="5400000">
            <a:off x="-1645920" y="1645920"/>
            <a:ext cx="6858000" cy="3566160"/>
          </a:xfrm>
          <a:prstGeom prst="triangle">
            <a:avLst>
              <a:gd name="adj" fmla="val 49650"/>
            </a:avLst>
          </a:prstGeom>
          <a:solidFill>
            <a:srgbClr val="70AD47"/>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3" name="Isosceles Triangle 2">
            <a:extLst>
              <a:ext uri="{FF2B5EF4-FFF2-40B4-BE49-F238E27FC236}">
                <a16:creationId xmlns:a16="http://schemas.microsoft.com/office/drawing/2014/main" id="{76EA4854-BDC4-47B5-053A-2465C6FCC18B}"/>
              </a:ext>
            </a:extLst>
          </p:cNvPr>
          <p:cNvSpPr/>
          <p:nvPr/>
        </p:nvSpPr>
        <p:spPr>
          <a:xfrm rot="16200000" flipH="1">
            <a:off x="6979922" y="1645920"/>
            <a:ext cx="6858000" cy="3566160"/>
          </a:xfrm>
          <a:prstGeom prst="triangle">
            <a:avLst>
              <a:gd name="adj" fmla="val 49650"/>
            </a:avLst>
          </a:prstGeom>
          <a:solidFill>
            <a:srgbClr val="70AD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E7ADCBA3-EA40-408C-3A5C-E9042A97E6D1}"/>
              </a:ext>
            </a:extLst>
          </p:cNvPr>
          <p:cNvSpPr/>
          <p:nvPr/>
        </p:nvSpPr>
        <p:spPr>
          <a:xfrm>
            <a:off x="11334694" y="5111640"/>
            <a:ext cx="733482" cy="640886"/>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AF102883-CF32-920E-3568-85818399B195}"/>
              </a:ext>
            </a:extLst>
          </p:cNvPr>
          <p:cNvSpPr/>
          <p:nvPr/>
        </p:nvSpPr>
        <p:spPr>
          <a:xfrm rot="10800000">
            <a:off x="9730050" y="6436218"/>
            <a:ext cx="1126904" cy="886005"/>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69544BF1-7F07-86EE-1FA0-E8C76AFE1210}"/>
              </a:ext>
            </a:extLst>
          </p:cNvPr>
          <p:cNvSpPr/>
          <p:nvPr/>
        </p:nvSpPr>
        <p:spPr>
          <a:xfrm>
            <a:off x="11040359" y="6103605"/>
            <a:ext cx="1027817" cy="754395"/>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A7A2F510-747D-3C38-A353-F735C0E00D5F}"/>
              </a:ext>
            </a:extLst>
          </p:cNvPr>
          <p:cNvSpPr/>
          <p:nvPr/>
        </p:nvSpPr>
        <p:spPr>
          <a:xfrm>
            <a:off x="10056440" y="5737056"/>
            <a:ext cx="733482" cy="566001"/>
          </a:xfrm>
          <a:prstGeom prst="triangle">
            <a:avLst/>
          </a:prstGeom>
          <a:solidFill>
            <a:srgbClr val="B9F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076A5FBA-C31F-ACC1-A5AC-2021E181085A}"/>
              </a:ext>
            </a:extLst>
          </p:cNvPr>
          <p:cNvSpPr/>
          <p:nvPr/>
        </p:nvSpPr>
        <p:spPr>
          <a:xfrm rot="10800000">
            <a:off x="10683017" y="5884341"/>
            <a:ext cx="859870" cy="663810"/>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50A45DB3-5CFD-01BA-4C2A-A242C6841342}"/>
              </a:ext>
            </a:extLst>
          </p:cNvPr>
          <p:cNvSpPr/>
          <p:nvPr/>
        </p:nvSpPr>
        <p:spPr>
          <a:xfrm>
            <a:off x="10980297" y="4913724"/>
            <a:ext cx="489675" cy="428626"/>
          </a:xfrm>
          <a:prstGeom prst="triangle">
            <a:avLst/>
          </a:prstGeom>
          <a:solidFill>
            <a:srgbClr val="578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A208C076-A085-CC23-FDE0-E5E94EE6A50E}"/>
              </a:ext>
            </a:extLst>
          </p:cNvPr>
          <p:cNvCxnSpPr>
            <a:cxnSpLocks/>
          </p:cNvCxnSpPr>
          <p:nvPr/>
        </p:nvCxnSpPr>
        <p:spPr>
          <a:xfrm>
            <a:off x="3439160" y="3404997"/>
            <a:ext cx="5486400"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BB22EDCF-4A51-C762-C628-931035215014}"/>
              </a:ext>
            </a:extLst>
          </p:cNvPr>
          <p:cNvSpPr txBox="1"/>
          <p:nvPr/>
        </p:nvSpPr>
        <p:spPr>
          <a:xfrm>
            <a:off x="4032330" y="2666458"/>
            <a:ext cx="4127339" cy="646331"/>
          </a:xfrm>
          <a:prstGeom prst="rect">
            <a:avLst/>
          </a:prstGeom>
          <a:noFill/>
        </p:spPr>
        <p:txBody>
          <a:bodyPr wrap="square">
            <a:spAutoFit/>
          </a:bodyPr>
          <a:lstStyle/>
          <a:p>
            <a:pPr algn="ctr"/>
            <a:r>
              <a:rPr lang="en-US" sz="3600" dirty="0">
                <a:solidFill>
                  <a:schemeClr val="accent6"/>
                </a:solidFill>
                <a:latin typeface="Arial Black" panose="020B0A04020102020204" pitchFamily="34" charset="0"/>
              </a:rPr>
              <a:t>DONE!!</a:t>
            </a:r>
          </a:p>
        </p:txBody>
      </p:sp>
    </p:spTree>
    <p:extLst>
      <p:ext uri="{BB962C8B-B14F-4D97-AF65-F5344CB8AC3E}">
        <p14:creationId xmlns:p14="http://schemas.microsoft.com/office/powerpoint/2010/main" val="2118873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B32036-4043-A91C-C731-0DF1E38F6E9D}"/>
              </a:ext>
            </a:extLst>
          </p:cNvPr>
          <p:cNvGrpSpPr/>
          <p:nvPr/>
        </p:nvGrpSpPr>
        <p:grpSpPr>
          <a:xfrm rot="10800000">
            <a:off x="0" y="294822"/>
            <a:ext cx="7062086" cy="766201"/>
            <a:chOff x="2254833" y="4103885"/>
            <a:chExt cx="7062086" cy="766201"/>
          </a:xfrm>
        </p:grpSpPr>
        <p:sp>
          <p:nvSpPr>
            <p:cNvPr id="10" name="Rectangle 9">
              <a:extLst>
                <a:ext uri="{FF2B5EF4-FFF2-40B4-BE49-F238E27FC236}">
                  <a16:creationId xmlns:a16="http://schemas.microsoft.com/office/drawing/2014/main" id="{4FD5742B-0011-57AD-BEA4-D02AFBB1843D}"/>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3D parts of our CNC Mini Plotter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1" name="Isosceles Triangle 10">
              <a:extLst>
                <a:ext uri="{FF2B5EF4-FFF2-40B4-BE49-F238E27FC236}">
                  <a16:creationId xmlns:a16="http://schemas.microsoft.com/office/drawing/2014/main" id="{6E0588EE-B324-3B7E-6C04-2C6C9DD5DE13}"/>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4" name="TextBox 3">
            <a:extLst>
              <a:ext uri="{FF2B5EF4-FFF2-40B4-BE49-F238E27FC236}">
                <a16:creationId xmlns:a16="http://schemas.microsoft.com/office/drawing/2014/main" id="{B43CA2FF-AF4F-5A4A-8FB0-4A3E26CABE82}"/>
              </a:ext>
            </a:extLst>
          </p:cNvPr>
          <p:cNvSpPr txBox="1"/>
          <p:nvPr/>
        </p:nvSpPr>
        <p:spPr>
          <a:xfrm>
            <a:off x="260694" y="2354876"/>
            <a:ext cx="4315331" cy="3046988"/>
          </a:xfrm>
          <a:prstGeom prst="rect">
            <a:avLst/>
          </a:prstGeom>
          <a:noFill/>
        </p:spPr>
        <p:txBody>
          <a:bodyPr wrap="square">
            <a:spAutoFit/>
          </a:bodyPr>
          <a:lstStyle/>
          <a:p>
            <a:pPr algn="ctr"/>
            <a:r>
              <a:rPr lang="en-US" sz="2400" b="1" dirty="0"/>
              <a:t>For the following image:</a:t>
            </a:r>
          </a:p>
          <a:p>
            <a:pPr algn="ctr"/>
            <a:r>
              <a:rPr lang="en-US" sz="2400" b="1" dirty="0"/>
              <a:t>we will demonstrate the following mini </a:t>
            </a:r>
            <a:r>
              <a:rPr lang="en-US" sz="2400" b="1" dirty="0" err="1"/>
              <a:t>cnc</a:t>
            </a:r>
            <a:r>
              <a:rPr lang="en-US" sz="2400" b="1" dirty="0"/>
              <a:t> plotter in real life!</a:t>
            </a:r>
          </a:p>
          <a:p>
            <a:pPr algn="ctr"/>
            <a:r>
              <a:rPr lang="en-US" sz="2400" b="1" dirty="0"/>
              <a:t>And for 3D parts will talk about it in next slides</a:t>
            </a:r>
          </a:p>
          <a:p>
            <a:pPr algn="ctr"/>
            <a:r>
              <a:rPr lang="en-US" sz="2400" b="1" dirty="0"/>
              <a:t>But for now, this image of the Design will work on</a:t>
            </a:r>
          </a:p>
        </p:txBody>
      </p:sp>
      <p:pic>
        <p:nvPicPr>
          <p:cNvPr id="6146" name="Picture 2">
            <a:extLst>
              <a:ext uri="{FF2B5EF4-FFF2-40B4-BE49-F238E27FC236}">
                <a16:creationId xmlns:a16="http://schemas.microsoft.com/office/drawing/2014/main" id="{2F45867F-3C06-5F2B-7AB3-698B3892D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51" r="4351"/>
          <a:stretch/>
        </p:blipFill>
        <p:spPr bwMode="auto">
          <a:xfrm>
            <a:off x="4981575" y="1470237"/>
            <a:ext cx="6599829" cy="48162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200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B32036-4043-A91C-C731-0DF1E38F6E9D}"/>
              </a:ext>
            </a:extLst>
          </p:cNvPr>
          <p:cNvGrpSpPr/>
          <p:nvPr/>
        </p:nvGrpSpPr>
        <p:grpSpPr>
          <a:xfrm rot="10800000">
            <a:off x="0" y="294822"/>
            <a:ext cx="7062086" cy="766201"/>
            <a:chOff x="2254833" y="4103885"/>
            <a:chExt cx="7062086" cy="766201"/>
          </a:xfrm>
        </p:grpSpPr>
        <p:sp>
          <p:nvSpPr>
            <p:cNvPr id="10" name="Rectangle 9">
              <a:extLst>
                <a:ext uri="{FF2B5EF4-FFF2-40B4-BE49-F238E27FC236}">
                  <a16:creationId xmlns:a16="http://schemas.microsoft.com/office/drawing/2014/main" id="{4FD5742B-0011-57AD-BEA4-D02AFBB1843D}"/>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3D Parts in our CNC Plotter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11" name="Isosceles Triangle 10">
              <a:extLst>
                <a:ext uri="{FF2B5EF4-FFF2-40B4-BE49-F238E27FC236}">
                  <a16:creationId xmlns:a16="http://schemas.microsoft.com/office/drawing/2014/main" id="{6E0588EE-B324-3B7E-6C04-2C6C9DD5DE13}"/>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A18DFB3D-765B-D164-B591-A3FD8C9D8DDB}"/>
                  </a:ext>
                </a:extLst>
              </p:cNvPr>
              <p:cNvGraphicFramePr>
                <a:graphicFrameLocks noChangeAspect="1"/>
              </p:cNvGraphicFramePr>
              <p:nvPr>
                <p:extLst>
                  <p:ext uri="{D42A27DB-BD31-4B8C-83A1-F6EECF244321}">
                    <p14:modId xmlns:p14="http://schemas.microsoft.com/office/powerpoint/2010/main" val="3969670574"/>
                  </p:ext>
                </p:extLst>
              </p:nvPr>
            </p:nvGraphicFramePr>
            <p:xfrm>
              <a:off x="903183" y="4626822"/>
              <a:ext cx="1684141" cy="1673576"/>
            </p:xfrm>
            <a:graphic>
              <a:graphicData uri="http://schemas.microsoft.com/office/drawing/2017/model3d">
                <am3d:model3d r:embed="rId3">
                  <am3d:spPr>
                    <a:xfrm>
                      <a:off x="0" y="0"/>
                      <a:ext cx="1684141" cy="1673576"/>
                    </a:xfrm>
                    <a:prstGeom prst="rect">
                      <a:avLst/>
                    </a:prstGeom>
                  </am3d:spPr>
                  <am3d:camera>
                    <am3d:pos x="0" y="0" z="68123976"/>
                    <am3d:up dx="0" dy="36000000" dz="0"/>
                    <am3d:lookAt x="0" y="0" z="0"/>
                    <am3d:perspective fov="2700000"/>
                  </am3d:camera>
                  <am3d:trans>
                    <am3d:meterPerModelUnit n="62500" d="1000000"/>
                    <am3d:preTrans dx="0" dy="0" dz="-5624991"/>
                    <am3d:scale>
                      <am3d:sx n="1000000" d="1000000"/>
                      <am3d:sy n="1000000" d="1000000"/>
                      <am3d:sz n="1000000" d="1000000"/>
                    </am3d:scale>
                    <am3d:rot ax="86871" ay="8482" az="209"/>
                    <am3d:postTrans dx="0" dy="0" dz="0"/>
                  </am3d:trans>
                  <am3d:raster rName="Office3DRenderer" rVer="16.0.8326">
                    <am3d:blip r:embed="rId4"/>
                  </am3d:raster>
                  <am3d:objViewport viewportSz="24044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A18DFB3D-765B-D164-B591-A3FD8C9D8DDB}"/>
                  </a:ext>
                </a:extLst>
              </p:cNvPr>
              <p:cNvPicPr>
                <a:picLocks noGrp="1" noRot="1" noChangeAspect="1" noMove="1" noResize="1" noEditPoints="1" noAdjustHandles="1" noChangeArrowheads="1" noChangeShapeType="1" noCrop="1"/>
              </p:cNvPicPr>
              <p:nvPr/>
            </p:nvPicPr>
            <p:blipFill>
              <a:blip r:embed="rId4"/>
              <a:stretch>
                <a:fillRect/>
              </a:stretch>
            </p:blipFill>
            <p:spPr>
              <a:xfrm>
                <a:off x="903183" y="4626822"/>
                <a:ext cx="1684141" cy="16735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4CAE74A0-1015-EBA0-9CF7-A42A41C145AD}"/>
                  </a:ext>
                </a:extLst>
              </p:cNvPr>
              <p:cNvGraphicFramePr>
                <a:graphicFrameLocks noChangeAspect="1"/>
              </p:cNvGraphicFramePr>
              <p:nvPr>
                <p:extLst>
                  <p:ext uri="{D42A27DB-BD31-4B8C-83A1-F6EECF244321}">
                    <p14:modId xmlns:p14="http://schemas.microsoft.com/office/powerpoint/2010/main" val="1037456959"/>
                  </p:ext>
                </p:extLst>
              </p:nvPr>
            </p:nvGraphicFramePr>
            <p:xfrm>
              <a:off x="3478957" y="4630506"/>
              <a:ext cx="1667368" cy="1666969"/>
            </p:xfrm>
            <a:graphic>
              <a:graphicData uri="http://schemas.microsoft.com/office/drawing/2017/model3d">
                <am3d:model3d r:embed="rId5">
                  <am3d:spPr>
                    <a:xfrm>
                      <a:off x="0" y="0"/>
                      <a:ext cx="1667368" cy="1666969"/>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293753" ay="-132735" az="-11365"/>
                    <am3d:postTrans dx="0" dy="0" dz="0"/>
                  </am3d:trans>
                  <am3d:raster rName="Office3DRenderer" rVer="16.0.8326">
                    <am3d:blip r:embed="rId6"/>
                  </am3d:raster>
                  <am3d:objViewport viewportSz="2360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4CAE74A0-1015-EBA0-9CF7-A42A41C145AD}"/>
                  </a:ext>
                </a:extLst>
              </p:cNvPr>
              <p:cNvPicPr>
                <a:picLocks noGrp="1" noRot="1" noChangeAspect="1" noMove="1" noResize="1" noEditPoints="1" noAdjustHandles="1" noChangeArrowheads="1" noChangeShapeType="1" noCrop="1"/>
              </p:cNvPicPr>
              <p:nvPr/>
            </p:nvPicPr>
            <p:blipFill>
              <a:blip r:embed="rId6"/>
              <a:stretch>
                <a:fillRect/>
              </a:stretch>
            </p:blipFill>
            <p:spPr>
              <a:xfrm>
                <a:off x="3478957" y="4630506"/>
                <a:ext cx="1667368" cy="16669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62B763DF-0784-777F-B201-6654D2EFD155}"/>
                  </a:ext>
                </a:extLst>
              </p:cNvPr>
              <p:cNvGraphicFramePr>
                <a:graphicFrameLocks noChangeAspect="1"/>
              </p:cNvGraphicFramePr>
              <p:nvPr>
                <p:extLst>
                  <p:ext uri="{D42A27DB-BD31-4B8C-83A1-F6EECF244321}">
                    <p14:modId xmlns:p14="http://schemas.microsoft.com/office/powerpoint/2010/main" val="987877210"/>
                  </p:ext>
                </p:extLst>
              </p:nvPr>
            </p:nvGraphicFramePr>
            <p:xfrm>
              <a:off x="6110765" y="4597568"/>
              <a:ext cx="1275112" cy="1607313"/>
            </p:xfrm>
            <a:graphic>
              <a:graphicData uri="http://schemas.microsoft.com/office/drawing/2017/model3d">
                <am3d:model3d r:embed="rId7">
                  <am3d:spPr>
                    <a:xfrm>
                      <a:off x="0" y="0"/>
                      <a:ext cx="1275112" cy="1607313"/>
                    </a:xfrm>
                    <a:prstGeom prst="rect">
                      <a:avLst/>
                    </a:prstGeom>
                  </am3d:spPr>
                  <am3d:camera>
                    <am3d:pos x="0" y="0" z="63308423"/>
                    <am3d:up dx="0" dy="36000000" dz="0"/>
                    <am3d:lookAt x="0" y="0" z="0"/>
                    <am3d:perspective fov="2700000"/>
                  </am3d:camera>
                  <am3d:trans>
                    <am3d:meterPerModelUnit n="37214" d="1000000"/>
                    <am3d:preTrans dx="3081" dy="-81" dz="-10048017"/>
                    <am3d:scale>
                      <am3d:sx n="1000000" d="1000000"/>
                      <am3d:sy n="1000000" d="1000000"/>
                      <am3d:sz n="1000000" d="1000000"/>
                    </am3d:scale>
                    <am3d:rot ax="-10342198" ay="-257683" az="-10797466"/>
                    <am3d:postTrans dx="0" dy="0" dz="0"/>
                  </am3d:trans>
                  <am3d:raster rName="Office3DRenderer" rVer="16.0.8326">
                    <am3d:blip r:embed="rId8"/>
                  </am3d:raster>
                  <am3d:objViewport viewportSz="20173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62B763DF-0784-777F-B201-6654D2EFD155}"/>
                  </a:ext>
                </a:extLst>
              </p:cNvPr>
              <p:cNvPicPr>
                <a:picLocks noGrp="1" noRot="1" noChangeAspect="1" noMove="1" noResize="1" noEditPoints="1" noAdjustHandles="1" noChangeArrowheads="1" noChangeShapeType="1" noCrop="1"/>
              </p:cNvPicPr>
              <p:nvPr/>
            </p:nvPicPr>
            <p:blipFill>
              <a:blip r:embed="rId8"/>
              <a:stretch>
                <a:fillRect/>
              </a:stretch>
            </p:blipFill>
            <p:spPr>
              <a:xfrm>
                <a:off x="6110765" y="4597568"/>
                <a:ext cx="1275112" cy="1607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D5D189DB-D38D-9235-717E-C5688FF2E22D}"/>
                  </a:ext>
                </a:extLst>
              </p:cNvPr>
              <p:cNvGraphicFramePr>
                <a:graphicFrameLocks noChangeAspect="1"/>
              </p:cNvGraphicFramePr>
              <p:nvPr>
                <p:extLst>
                  <p:ext uri="{D42A27DB-BD31-4B8C-83A1-F6EECF244321}">
                    <p14:modId xmlns:p14="http://schemas.microsoft.com/office/powerpoint/2010/main" val="3386760101"/>
                  </p:ext>
                </p:extLst>
              </p:nvPr>
            </p:nvGraphicFramePr>
            <p:xfrm>
              <a:off x="8529846" y="5096519"/>
              <a:ext cx="2621344" cy="933261"/>
            </p:xfrm>
            <a:graphic>
              <a:graphicData uri="http://schemas.microsoft.com/office/drawing/2017/model3d">
                <am3d:model3d r:embed="rId9">
                  <am3d:spPr>
                    <a:xfrm>
                      <a:off x="0" y="0"/>
                      <a:ext cx="2621344" cy="933261"/>
                    </a:xfrm>
                    <a:prstGeom prst="rect">
                      <a:avLst/>
                    </a:prstGeom>
                  </am3d:spPr>
                  <am3d:camera>
                    <am3d:pos x="0" y="0" z="52400330"/>
                    <am3d:up dx="0" dy="36000000" dz="0"/>
                    <am3d:lookAt x="0" y="0" z="0"/>
                    <am3d:perspective fov="2700000"/>
                  </am3d:camera>
                  <am3d:trans>
                    <am3d:meterPerModelUnit n="23809" d="1000000"/>
                    <am3d:preTrans dx="0" dy="52" dz="-5142853"/>
                    <am3d:scale>
                      <am3d:sx n="1000000" d="1000000"/>
                      <am3d:sy n="1000000" d="1000000"/>
                      <am3d:sz n="1000000" d="1000000"/>
                    </am3d:scale>
                    <am3d:rot ax="-5579877" ay="-39036" az="10756367"/>
                    <am3d:postTrans dx="0" dy="0" dz="0"/>
                  </am3d:trans>
                  <am3d:raster rName="Office3DRenderer" rVer="16.0.8326">
                    <am3d:blip r:embed="rId10"/>
                  </am3d:raster>
                  <am3d:objViewport viewportSz="30772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D5D189DB-D38D-9235-717E-C5688FF2E22D}"/>
                  </a:ext>
                </a:extLst>
              </p:cNvPr>
              <p:cNvPicPr>
                <a:picLocks noGrp="1" noRot="1" noChangeAspect="1" noMove="1" noResize="1" noEditPoints="1" noAdjustHandles="1" noChangeArrowheads="1" noChangeShapeType="1" noCrop="1"/>
              </p:cNvPicPr>
              <p:nvPr/>
            </p:nvPicPr>
            <p:blipFill>
              <a:blip r:embed="rId10"/>
              <a:stretch>
                <a:fillRect/>
              </a:stretch>
            </p:blipFill>
            <p:spPr>
              <a:xfrm>
                <a:off x="8529846" y="5096519"/>
                <a:ext cx="2621344" cy="93326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5828B8D-ED8F-53A7-506D-F22D1CC1AF69}"/>
                  </a:ext>
                </a:extLst>
              </p:cNvPr>
              <p:cNvGraphicFramePr/>
              <p:nvPr>
                <p:extLst>
                  <p:ext uri="{D42A27DB-BD31-4B8C-83A1-F6EECF244321}">
                    <p14:modId xmlns:p14="http://schemas.microsoft.com/office/powerpoint/2010/main" val="483965511"/>
                  </p:ext>
                </p:extLst>
              </p:nvPr>
            </p:nvGraphicFramePr>
            <p:xfrm rot="5400000">
              <a:off x="2445595" y="-536894"/>
              <a:ext cx="995259" cy="5009522"/>
            </p:xfrm>
            <a:graphic>
              <a:graphicData uri="http://schemas.microsoft.com/office/drawing/2017/model3d">
                <am3d:model3d r:embed="rId11">
                  <am3d:spPr>
                    <a:xfrm rot="5400000">
                      <a:off x="0" y="0"/>
                      <a:ext cx="995259" cy="5009522"/>
                    </a:xfrm>
                    <a:prstGeom prst="rect">
                      <a:avLst/>
                    </a:prstGeom>
                  </am3d:spPr>
                  <am3d:camera>
                    <am3d:pos x="0" y="0" z="48050941"/>
                    <am3d:up dx="0" dy="36000000" dz="0"/>
                    <am3d:lookAt x="0" y="0" z="0"/>
                    <am3d:perspective fov="2700000"/>
                  </am3d:camera>
                  <am3d:trans>
                    <am3d:meterPerModelUnit n="4716" d="1000000"/>
                    <am3d:preTrans dx="0" dy="0" dz="-1188679"/>
                    <am3d:scale>
                      <am3d:sx n="1000000" d="1000000"/>
                      <am3d:sy n="1000000" d="1000000"/>
                      <am3d:sz n="1000000" d="1000000"/>
                    </am3d:scale>
                    <am3d:rot/>
                    <am3d:postTrans dx="0" dy="0" dz="0"/>
                  </am3d:trans>
                  <am3d:raster rName="Office3DRenderer" rVer="16.0.8326">
                    <am3d:blip r:embed="rId12"/>
                  </am3d:raster>
                  <am3d:objViewport viewportSz="54033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5828B8D-ED8F-53A7-506D-F22D1CC1AF69}"/>
                  </a:ext>
                </a:extLst>
              </p:cNvPr>
              <p:cNvPicPr>
                <a:picLocks noGrp="1" noRot="1" noChangeAspect="1" noMove="1" noResize="1" noEditPoints="1" noAdjustHandles="1" noChangeArrowheads="1" noChangeShapeType="1" noCrop="1"/>
              </p:cNvPicPr>
              <p:nvPr/>
            </p:nvPicPr>
            <p:blipFill>
              <a:blip r:embed="rId12"/>
              <a:stretch>
                <a:fillRect/>
              </a:stretch>
            </p:blipFill>
            <p:spPr>
              <a:xfrm rot="5400000">
                <a:off x="2445595" y="-536894"/>
                <a:ext cx="995259" cy="50095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B9052E4-E17B-A6D6-DBFA-29215DA9B549}"/>
                  </a:ext>
                </a:extLst>
              </p:cNvPr>
              <p:cNvGraphicFramePr/>
              <p:nvPr>
                <p:extLst>
                  <p:ext uri="{D42A27DB-BD31-4B8C-83A1-F6EECF244321}">
                    <p14:modId xmlns:p14="http://schemas.microsoft.com/office/powerpoint/2010/main" val="281576607"/>
                  </p:ext>
                </p:extLst>
              </p:nvPr>
            </p:nvGraphicFramePr>
            <p:xfrm>
              <a:off x="493586" y="2681281"/>
              <a:ext cx="4899275" cy="1495438"/>
            </p:xfrm>
            <a:graphic>
              <a:graphicData uri="http://schemas.microsoft.com/office/drawing/2017/model3d">
                <am3d:model3d r:embed="rId13">
                  <am3d:spPr>
                    <a:xfrm>
                      <a:off x="0" y="0"/>
                      <a:ext cx="4899275" cy="1495438"/>
                    </a:xfrm>
                    <a:prstGeom prst="rect">
                      <a:avLst/>
                    </a:prstGeom>
                  </am3d:spPr>
                  <am3d:camera>
                    <am3d:pos x="0" y="0" z="49285500"/>
                    <am3d:up dx="0" dy="36000000" dz="0"/>
                    <am3d:lookAt x="0" y="0" z="0"/>
                    <am3d:perspective fov="2700000"/>
                  </am3d:camera>
                  <am3d:trans>
                    <am3d:meterPerModelUnit n="5000" d="1000000"/>
                    <am3d:preTrans dx="0" dy="0" dz="-1260000"/>
                    <am3d:scale>
                      <am3d:sx n="1000000" d="1000000"/>
                      <am3d:sy n="1000000" d="1000000"/>
                      <am3d:sz n="1000000" d="1000000"/>
                    </am3d:scale>
                    <am3d:rot/>
                    <am3d:postTrans dx="0" dy="0" dz="0"/>
                  </am3d:trans>
                  <am3d:raster rName="Office3DRenderer" rVer="16.0.8326">
                    <am3d:blip r:embed="rId14"/>
                  </am3d:raster>
                  <am3d:objViewport viewportSz="54144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B9052E4-E17B-A6D6-DBFA-29215DA9B549}"/>
                  </a:ext>
                </a:extLst>
              </p:cNvPr>
              <p:cNvPicPr>
                <a:picLocks noGrp="1" noRot="1" noChangeAspect="1" noMove="1" noResize="1" noEditPoints="1" noAdjustHandles="1" noChangeArrowheads="1" noChangeShapeType="1" noCrop="1"/>
              </p:cNvPicPr>
              <p:nvPr/>
            </p:nvPicPr>
            <p:blipFill>
              <a:blip r:embed="rId14"/>
              <a:stretch>
                <a:fillRect/>
              </a:stretch>
            </p:blipFill>
            <p:spPr>
              <a:xfrm>
                <a:off x="493586" y="2681281"/>
                <a:ext cx="4899275" cy="14954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7D97185F-639F-9B32-9288-554FC51301E5}"/>
                  </a:ext>
                </a:extLst>
              </p:cNvPr>
              <p:cNvGraphicFramePr/>
              <p:nvPr>
                <p:extLst>
                  <p:ext uri="{D42A27DB-BD31-4B8C-83A1-F6EECF244321}">
                    <p14:modId xmlns:p14="http://schemas.microsoft.com/office/powerpoint/2010/main" val="2405411172"/>
                  </p:ext>
                </p:extLst>
              </p:nvPr>
            </p:nvGraphicFramePr>
            <p:xfrm>
              <a:off x="6293842" y="1513993"/>
              <a:ext cx="5011771" cy="907748"/>
            </p:xfrm>
            <a:graphic>
              <a:graphicData uri="http://schemas.microsoft.com/office/drawing/2017/model3d">
                <am3d:model3d r:embed="rId15">
                  <am3d:spPr>
                    <a:xfrm>
                      <a:off x="0" y="0"/>
                      <a:ext cx="5011771" cy="907748"/>
                    </a:xfrm>
                    <a:prstGeom prst="rect">
                      <a:avLst/>
                    </a:prstGeom>
                  </am3d:spPr>
                  <am3d:camera>
                    <am3d:pos x="0" y="0" z="47855900"/>
                    <am3d:up dx="0" dy="36000000" dz="0"/>
                    <am3d:lookAt x="0" y="0" z="0"/>
                    <am3d:perspective fov="2700000"/>
                  </am3d:camera>
                  <am3d:trans>
                    <am3d:meterPerModelUnit n="5102" d="1000000"/>
                    <am3d:preTrans dx="0" dy="5" dz="-872450"/>
                    <am3d:scale>
                      <am3d:sx n="1000000" d="1000000"/>
                      <am3d:sy n="1000000" d="1000000"/>
                      <am3d:sz n="1000000" d="1000000"/>
                    </am3d:scale>
                    <am3d:rot/>
                    <am3d:postTrans dx="0" dy="0" dz="0"/>
                  </am3d:trans>
                  <am3d:raster rName="Office3DRenderer" rVer="16.0.8326">
                    <am3d:blip r:embed="rId1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7D97185F-639F-9B32-9288-554FC51301E5}"/>
                  </a:ext>
                </a:extLst>
              </p:cNvPr>
              <p:cNvPicPr>
                <a:picLocks noGrp="1" noRot="1" noChangeAspect="1" noMove="1" noResize="1" noEditPoints="1" noAdjustHandles="1" noChangeArrowheads="1" noChangeShapeType="1" noCrop="1"/>
              </p:cNvPicPr>
              <p:nvPr/>
            </p:nvPicPr>
            <p:blipFill>
              <a:blip r:embed="rId16"/>
              <a:stretch>
                <a:fillRect/>
              </a:stretch>
            </p:blipFill>
            <p:spPr>
              <a:xfrm>
                <a:off x="6293842" y="1513993"/>
                <a:ext cx="5011771" cy="90774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EEDF5237-B4BD-BDA4-6A89-5CC8FF1A4B82}"/>
                  </a:ext>
                </a:extLst>
              </p:cNvPr>
              <p:cNvGraphicFramePr/>
              <p:nvPr>
                <p:extLst>
                  <p:ext uri="{D42A27DB-BD31-4B8C-83A1-F6EECF244321}">
                    <p14:modId xmlns:p14="http://schemas.microsoft.com/office/powerpoint/2010/main" val="1469605493"/>
                  </p:ext>
                </p:extLst>
              </p:nvPr>
            </p:nvGraphicFramePr>
            <p:xfrm rot="16200000">
              <a:off x="8393000" y="1085204"/>
              <a:ext cx="923405" cy="5121720"/>
            </p:xfrm>
            <a:graphic>
              <a:graphicData uri="http://schemas.microsoft.com/office/drawing/2017/model3d">
                <am3d:model3d r:embed="rId17">
                  <am3d:spPr>
                    <a:xfrm rot="16200000">
                      <a:off x="0" y="0"/>
                      <a:ext cx="923405" cy="5121720"/>
                    </a:xfrm>
                    <a:prstGeom prst="rect">
                      <a:avLst/>
                    </a:prstGeom>
                  </am3d:spPr>
                  <am3d:camera>
                    <am3d:pos x="0" y="0" z="48133086"/>
                    <am3d:up dx="0" dy="36000000" dz="0"/>
                    <am3d:lookAt x="0" y="0" z="0"/>
                    <am3d:perspective fov="2700000"/>
                  </am3d:camera>
                  <am3d:trans>
                    <am3d:meterPerModelUnit n="5102" d="1000000"/>
                    <am3d:preTrans dx="0" dy="0" dz="-2158163"/>
                    <am3d:scale>
                      <am3d:sx n="1000000" d="1000000"/>
                      <am3d:sy n="1000000" d="1000000"/>
                      <am3d:sz n="1000000" d="1000000"/>
                    </am3d:scale>
                    <am3d:rot/>
                    <am3d:postTrans dx="0" dy="0" dz="0"/>
                  </am3d:trans>
                  <am3d:raster rName="Office3DRenderer" rVer="16.0.8326">
                    <am3d:blip r:embed="rId18"/>
                  </am3d:raster>
                  <am3d:objViewport viewportSz="53938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EEDF5237-B4BD-BDA4-6A89-5CC8FF1A4B82}"/>
                  </a:ext>
                </a:extLst>
              </p:cNvPr>
              <p:cNvPicPr>
                <a:picLocks noGrp="1" noRot="1" noChangeAspect="1" noMove="1" noResize="1" noEditPoints="1" noAdjustHandles="1" noChangeArrowheads="1" noChangeShapeType="1" noCrop="1"/>
              </p:cNvPicPr>
              <p:nvPr/>
            </p:nvPicPr>
            <p:blipFill>
              <a:blip r:embed="rId18"/>
              <a:stretch>
                <a:fillRect/>
              </a:stretch>
            </p:blipFill>
            <p:spPr>
              <a:xfrm rot="16200000">
                <a:off x="8393000" y="1085204"/>
                <a:ext cx="923405" cy="51217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4DD1AB6-7776-BB83-F927-EF1C2719E8A6}"/>
                  </a:ext>
                </a:extLst>
              </p:cNvPr>
              <p:cNvGraphicFramePr>
                <a:graphicFrameLocks noChangeAspect="1"/>
              </p:cNvGraphicFramePr>
              <p:nvPr>
                <p:extLst>
                  <p:ext uri="{D42A27DB-BD31-4B8C-83A1-F6EECF244321}">
                    <p14:modId xmlns:p14="http://schemas.microsoft.com/office/powerpoint/2010/main" val="852276622"/>
                  </p:ext>
                </p:extLst>
              </p:nvPr>
            </p:nvGraphicFramePr>
            <p:xfrm>
              <a:off x="8635494" y="307244"/>
              <a:ext cx="1277413" cy="1227319"/>
            </p:xfrm>
            <a:graphic>
              <a:graphicData uri="http://schemas.microsoft.com/office/drawing/2017/model3d">
                <am3d:model3d r:embed="rId19">
                  <am3d:spPr>
                    <a:xfrm>
                      <a:off x="0" y="0"/>
                      <a:ext cx="1277413" cy="1227319"/>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20"/>
                  </am3d:raster>
                  <am3d:objViewport viewportSz="20130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4DD1AB6-7776-BB83-F927-EF1C2719E8A6}"/>
                  </a:ext>
                </a:extLst>
              </p:cNvPr>
              <p:cNvPicPr>
                <a:picLocks noGrp="1" noRot="1" noChangeAspect="1" noMove="1" noResize="1" noEditPoints="1" noAdjustHandles="1" noChangeArrowheads="1" noChangeShapeType="1" noCrop="1"/>
              </p:cNvPicPr>
              <p:nvPr/>
            </p:nvPicPr>
            <p:blipFill>
              <a:blip r:embed="rId20"/>
              <a:stretch>
                <a:fillRect/>
              </a:stretch>
            </p:blipFill>
            <p:spPr>
              <a:xfrm>
                <a:off x="8635494" y="307244"/>
                <a:ext cx="1277413" cy="1227319"/>
              </a:xfrm>
              <a:prstGeom prst="rect">
                <a:avLst/>
              </a:prstGeom>
            </p:spPr>
          </p:pic>
        </mc:Fallback>
      </mc:AlternateContent>
    </p:spTree>
    <p:extLst>
      <p:ext uri="{BB962C8B-B14F-4D97-AF65-F5344CB8AC3E}">
        <p14:creationId xmlns:p14="http://schemas.microsoft.com/office/powerpoint/2010/main" val="276164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A0DD31B4-B70D-A84B-EE53-28F289537CCC}"/>
              </a:ext>
            </a:extLst>
          </p:cNvPr>
          <p:cNvPicPr>
            <a:picLocks noChangeAspect="1"/>
          </p:cNvPicPr>
          <p:nvPr/>
        </p:nvPicPr>
        <p:blipFill>
          <a:blip r:embed="rId2"/>
          <a:stretch>
            <a:fillRect/>
          </a:stretch>
        </p:blipFill>
        <p:spPr>
          <a:xfrm>
            <a:off x="10614184" y="97467"/>
            <a:ext cx="1372770" cy="1372770"/>
          </a:xfrm>
          <a:prstGeom prst="rect">
            <a:avLst/>
          </a:prstGeom>
        </p:spPr>
      </p:pic>
      <p:sp>
        <p:nvSpPr>
          <p:cNvPr id="12" name="TextBox 11">
            <a:extLst>
              <a:ext uri="{FF2B5EF4-FFF2-40B4-BE49-F238E27FC236}">
                <a16:creationId xmlns:a16="http://schemas.microsoft.com/office/drawing/2014/main" id="{10431752-F1BC-D857-7670-224108951412}"/>
              </a:ext>
            </a:extLst>
          </p:cNvPr>
          <p:cNvSpPr txBox="1"/>
          <p:nvPr/>
        </p:nvSpPr>
        <p:spPr>
          <a:xfrm>
            <a:off x="652661" y="4668282"/>
            <a:ext cx="2335921" cy="1754326"/>
          </a:xfrm>
          <a:prstGeom prst="rect">
            <a:avLst/>
          </a:prstGeom>
          <a:noFill/>
        </p:spPr>
        <p:txBody>
          <a:bodyPr wrap="square">
            <a:spAutoFit/>
          </a:bodyPr>
          <a:lstStyle/>
          <a:p>
            <a:pPr algn="ctr"/>
            <a:r>
              <a:rPr lang="en-US" sz="1800" b="1" dirty="0"/>
              <a:t>For this part will store th</a:t>
            </a:r>
            <a:r>
              <a:rPr lang="en-US" b="1" dirty="0"/>
              <a:t>e stepper Y, which will move the stepper Z that handles the pen, treat it like “X” Axis of design</a:t>
            </a:r>
            <a:endParaRPr lang="en-US" sz="1800" b="1" dirty="0"/>
          </a:p>
        </p:txBody>
      </p:sp>
      <p:sp>
        <p:nvSpPr>
          <p:cNvPr id="13" name="TextBox 12">
            <a:extLst>
              <a:ext uri="{FF2B5EF4-FFF2-40B4-BE49-F238E27FC236}">
                <a16:creationId xmlns:a16="http://schemas.microsoft.com/office/drawing/2014/main" id="{CF4981A7-DBB7-0F56-2EB6-E0BDACD1C39B}"/>
              </a:ext>
            </a:extLst>
          </p:cNvPr>
          <p:cNvSpPr txBox="1"/>
          <p:nvPr/>
        </p:nvSpPr>
        <p:spPr>
          <a:xfrm>
            <a:off x="3192710" y="4668282"/>
            <a:ext cx="2335921" cy="1477328"/>
          </a:xfrm>
          <a:prstGeom prst="rect">
            <a:avLst/>
          </a:prstGeom>
          <a:noFill/>
        </p:spPr>
        <p:txBody>
          <a:bodyPr wrap="square">
            <a:spAutoFit/>
          </a:bodyPr>
          <a:lstStyle/>
          <a:p>
            <a:pPr algn="ctr"/>
            <a:r>
              <a:rPr lang="en-US" sz="1800" b="1" dirty="0"/>
              <a:t>This part will handle the process of moving the pen up and down, treat </a:t>
            </a:r>
            <a:r>
              <a:rPr lang="en-US" b="1" dirty="0"/>
              <a:t>this also as “Y” Axis of the design</a:t>
            </a:r>
            <a:endParaRPr lang="en-US" sz="1800" b="1" dirty="0"/>
          </a:p>
        </p:txBody>
      </p:sp>
      <p:sp>
        <p:nvSpPr>
          <p:cNvPr id="14" name="TextBox 13">
            <a:extLst>
              <a:ext uri="{FF2B5EF4-FFF2-40B4-BE49-F238E27FC236}">
                <a16:creationId xmlns:a16="http://schemas.microsoft.com/office/drawing/2014/main" id="{09FDC9AE-2D97-A0C9-0584-D8A0A36F3E86}"/>
              </a:ext>
            </a:extLst>
          </p:cNvPr>
          <p:cNvSpPr txBox="1"/>
          <p:nvPr/>
        </p:nvSpPr>
        <p:spPr>
          <a:xfrm>
            <a:off x="5894125" y="4668282"/>
            <a:ext cx="2335921" cy="1754326"/>
          </a:xfrm>
          <a:prstGeom prst="rect">
            <a:avLst/>
          </a:prstGeom>
          <a:noFill/>
        </p:spPr>
        <p:txBody>
          <a:bodyPr wrap="square">
            <a:spAutoFit/>
          </a:bodyPr>
          <a:lstStyle/>
          <a:p>
            <a:pPr algn="ctr"/>
            <a:r>
              <a:rPr lang="en-US" sz="1800" b="1" dirty="0"/>
              <a:t>This part will handle the connection between the part of “X” and “Y”, which will make the both connected well</a:t>
            </a:r>
          </a:p>
        </p:txBody>
      </p:sp>
      <p:sp>
        <p:nvSpPr>
          <p:cNvPr id="15" name="TextBox 14">
            <a:extLst>
              <a:ext uri="{FF2B5EF4-FFF2-40B4-BE49-F238E27FC236}">
                <a16:creationId xmlns:a16="http://schemas.microsoft.com/office/drawing/2014/main" id="{F390BF16-D809-EEA5-0FE0-5227FCD771F5}"/>
              </a:ext>
            </a:extLst>
          </p:cNvPr>
          <p:cNvSpPr txBox="1"/>
          <p:nvPr/>
        </p:nvSpPr>
        <p:spPr>
          <a:xfrm>
            <a:off x="8729707" y="4666473"/>
            <a:ext cx="2335921" cy="1477328"/>
          </a:xfrm>
          <a:prstGeom prst="rect">
            <a:avLst/>
          </a:prstGeom>
          <a:noFill/>
        </p:spPr>
        <p:txBody>
          <a:bodyPr wrap="square">
            <a:spAutoFit/>
          </a:bodyPr>
          <a:lstStyle/>
          <a:p>
            <a:pPr algn="ctr"/>
            <a:r>
              <a:rPr lang="en-US" b="1" dirty="0"/>
              <a:t>This part will handle the process of pen holder, will set up stepper Z and will connect it </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91DC907D-ABCE-1EC8-7617-2CC4D7159BA7}"/>
                  </a:ext>
                </a:extLst>
              </p:cNvPr>
              <p:cNvGraphicFramePr>
                <a:graphicFrameLocks noChangeAspect="1"/>
              </p:cNvGraphicFramePr>
              <p:nvPr>
                <p:extLst>
                  <p:ext uri="{D42A27DB-BD31-4B8C-83A1-F6EECF244321}">
                    <p14:modId xmlns:p14="http://schemas.microsoft.com/office/powerpoint/2010/main" val="754879045"/>
                  </p:ext>
                </p:extLst>
              </p:nvPr>
            </p:nvGraphicFramePr>
            <p:xfrm>
              <a:off x="1418766" y="1559163"/>
              <a:ext cx="678820" cy="3218890"/>
            </p:xfrm>
            <a:graphic>
              <a:graphicData uri="http://schemas.microsoft.com/office/drawing/2017/model3d">
                <am3d:model3d r:embed="rId3">
                  <am3d:spPr>
                    <a:xfrm>
                      <a:off x="0" y="0"/>
                      <a:ext cx="678820" cy="3218890"/>
                    </a:xfrm>
                    <a:prstGeom prst="rect">
                      <a:avLst/>
                    </a:prstGeom>
                  </am3d:spPr>
                  <am3d:camera>
                    <am3d:pos x="0" y="0" z="48050941"/>
                    <am3d:up dx="0" dy="36000000" dz="0"/>
                    <am3d:lookAt x="0" y="0" z="0"/>
                    <am3d:perspective fov="2700000"/>
                  </am3d:camera>
                  <am3d:trans>
                    <am3d:meterPerModelUnit n="4716" d="1000000"/>
                    <am3d:preTrans dx="0" dy="0" dz="-1188679"/>
                    <am3d:scale>
                      <am3d:sx n="1000000" d="1000000"/>
                      <am3d:sy n="1000000" d="1000000"/>
                      <am3d:sz n="1000000" d="1000000"/>
                    </am3d:scale>
                    <am3d:rot ax="1200000" ay="-1800000" az="-600000"/>
                    <am3d:postTrans dx="0" dy="0" dz="0"/>
                  </am3d:trans>
                  <am3d:raster rName="Office3DRenderer" rVer="16.0.8326">
                    <am3d:blip r:embed="rId4"/>
                  </am3d:raster>
                  <am3d:objViewport viewportSz="32597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91DC907D-ABCE-1EC8-7617-2CC4D7159BA7}"/>
                  </a:ext>
                </a:extLst>
              </p:cNvPr>
              <p:cNvPicPr>
                <a:picLocks noGrp="1" noRot="1" noChangeAspect="1" noMove="1" noResize="1" noEditPoints="1" noAdjustHandles="1" noChangeArrowheads="1" noChangeShapeType="1" noCrop="1"/>
              </p:cNvPicPr>
              <p:nvPr/>
            </p:nvPicPr>
            <p:blipFill>
              <a:blip r:embed="rId4"/>
              <a:stretch>
                <a:fillRect/>
              </a:stretch>
            </p:blipFill>
            <p:spPr>
              <a:xfrm>
                <a:off x="1418766" y="1559163"/>
                <a:ext cx="678820" cy="32188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63AFBCD0-8266-9967-286C-8C8CF776C658}"/>
                  </a:ext>
                </a:extLst>
              </p:cNvPr>
              <p:cNvGraphicFramePr>
                <a:graphicFrameLocks noChangeAspect="1"/>
              </p:cNvGraphicFramePr>
              <p:nvPr>
                <p:extLst>
                  <p:ext uri="{D42A27DB-BD31-4B8C-83A1-F6EECF244321}">
                    <p14:modId xmlns:p14="http://schemas.microsoft.com/office/powerpoint/2010/main" val="1557295236"/>
                  </p:ext>
                </p:extLst>
              </p:nvPr>
            </p:nvGraphicFramePr>
            <p:xfrm rot="5400000">
              <a:off x="2893256" y="2599270"/>
              <a:ext cx="2934827" cy="854614"/>
            </p:xfrm>
            <a:graphic>
              <a:graphicData uri="http://schemas.microsoft.com/office/drawing/2017/model3d">
                <am3d:model3d r:embed="rId5">
                  <am3d:spPr>
                    <a:xfrm rot="5400000">
                      <a:off x="0" y="0"/>
                      <a:ext cx="2934827" cy="854614"/>
                    </a:xfrm>
                    <a:prstGeom prst="rect">
                      <a:avLst/>
                    </a:prstGeom>
                  </am3d:spPr>
                  <am3d:camera>
                    <am3d:pos x="0" y="0" z="49285500"/>
                    <am3d:up dx="0" dy="36000000" dz="0"/>
                    <am3d:lookAt x="0" y="0" z="0"/>
                    <am3d:perspective fov="2700000"/>
                  </am3d:camera>
                  <am3d:trans>
                    <am3d:meterPerModelUnit n="5000" d="1000000"/>
                    <am3d:preTrans dx="0" dy="0" dz="-1260000"/>
                    <am3d:scale>
                      <am3d:sx n="1000000" d="1000000"/>
                      <am3d:sy n="1000000" d="1000000"/>
                      <am3d:sz n="1000000" d="1000000"/>
                    </am3d:scale>
                    <am3d:rot ax="-1658171" ay="24321" az="7588"/>
                    <am3d:postTrans dx="0" dy="0" dz="0"/>
                  </am3d:trans>
                  <am3d:raster rName="Office3DRenderer" rVer="16.0.8326">
                    <am3d:blip r:embed="rId6"/>
                  </am3d:raster>
                  <am3d:objViewport viewportSz="30787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63AFBCD0-8266-9967-286C-8C8CF776C658}"/>
                  </a:ext>
                </a:extLst>
              </p:cNvPr>
              <p:cNvPicPr>
                <a:picLocks noGrp="1" noRot="1" noChangeAspect="1" noMove="1" noResize="1" noEditPoints="1" noAdjustHandles="1" noChangeArrowheads="1" noChangeShapeType="1" noCrop="1"/>
              </p:cNvPicPr>
              <p:nvPr/>
            </p:nvPicPr>
            <p:blipFill>
              <a:blip r:embed="rId6"/>
              <a:stretch>
                <a:fillRect/>
              </a:stretch>
            </p:blipFill>
            <p:spPr>
              <a:xfrm rot="5400000">
                <a:off x="2893256" y="2599270"/>
                <a:ext cx="2934827" cy="8546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3348EE13-186C-C169-5FED-C3E4A7451902}"/>
                  </a:ext>
                </a:extLst>
              </p:cNvPr>
              <p:cNvGraphicFramePr>
                <a:graphicFrameLocks noChangeAspect="1"/>
              </p:cNvGraphicFramePr>
              <p:nvPr>
                <p:extLst>
                  <p:ext uri="{D42A27DB-BD31-4B8C-83A1-F6EECF244321}">
                    <p14:modId xmlns:p14="http://schemas.microsoft.com/office/powerpoint/2010/main" val="1938323296"/>
                  </p:ext>
                </p:extLst>
              </p:nvPr>
            </p:nvGraphicFramePr>
            <p:xfrm rot="19195273">
              <a:off x="5719206" y="1230614"/>
              <a:ext cx="3224660" cy="2232104"/>
            </p:xfrm>
            <a:graphic>
              <a:graphicData uri="http://schemas.microsoft.com/office/drawing/2017/model3d">
                <am3d:model3d r:embed="rId7">
                  <am3d:spPr>
                    <a:xfrm rot="19195273">
                      <a:off x="0" y="0"/>
                      <a:ext cx="3224660" cy="2232104"/>
                    </a:xfrm>
                    <a:prstGeom prst="rect">
                      <a:avLst/>
                    </a:prstGeom>
                  </am3d:spPr>
                  <am3d:camera>
                    <am3d:pos x="0" y="0" z="47855900"/>
                    <am3d:up dx="0" dy="36000000" dz="0"/>
                    <am3d:lookAt x="0" y="0" z="0"/>
                    <am3d:perspective fov="2700000"/>
                  </am3d:camera>
                  <am3d:trans>
                    <am3d:meterPerModelUnit n="5102" d="1000000"/>
                    <am3d:preTrans dx="0" dy="5" dz="-872450"/>
                    <am3d:scale>
                      <am3d:sx n="1000000" d="1000000"/>
                      <am3d:sy n="1000000" d="1000000"/>
                      <am3d:sz n="1000000" d="1000000"/>
                    </am3d:scale>
                    <am3d:rot ax="2052713" ay="2834014" az="1551819"/>
                    <am3d:postTrans dx="0" dy="0" dz="0"/>
                  </am3d:trans>
                  <am3d:raster rName="Office3DRenderer" rVer="16.0.8326">
                    <am3d:blip r:embed="rId8"/>
                  </am3d:raster>
                  <am3d:objViewport viewportSz="3883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3348EE13-186C-C169-5FED-C3E4A7451902}"/>
                  </a:ext>
                </a:extLst>
              </p:cNvPr>
              <p:cNvPicPr>
                <a:picLocks noGrp="1" noRot="1" noChangeAspect="1" noMove="1" noResize="1" noEditPoints="1" noAdjustHandles="1" noChangeArrowheads="1" noChangeShapeType="1" noCrop="1"/>
              </p:cNvPicPr>
              <p:nvPr/>
            </p:nvPicPr>
            <p:blipFill>
              <a:blip r:embed="rId8"/>
              <a:stretch>
                <a:fillRect/>
              </a:stretch>
            </p:blipFill>
            <p:spPr>
              <a:xfrm rot="19195273">
                <a:off x="5719206" y="1230614"/>
                <a:ext cx="3224660" cy="223210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B1A2C53A-05C2-D6E7-C734-A9E55D7A6EAB}"/>
                  </a:ext>
                </a:extLst>
              </p:cNvPr>
              <p:cNvGraphicFramePr>
                <a:graphicFrameLocks noChangeAspect="1"/>
              </p:cNvGraphicFramePr>
              <p:nvPr>
                <p:extLst>
                  <p:ext uri="{D42A27DB-BD31-4B8C-83A1-F6EECF244321}">
                    <p14:modId xmlns:p14="http://schemas.microsoft.com/office/powerpoint/2010/main" val="826702671"/>
                  </p:ext>
                </p:extLst>
              </p:nvPr>
            </p:nvGraphicFramePr>
            <p:xfrm rot="20314201">
              <a:off x="9306744" y="926477"/>
              <a:ext cx="719062" cy="3294762"/>
            </p:xfrm>
            <a:graphic>
              <a:graphicData uri="http://schemas.microsoft.com/office/drawing/2017/model3d">
                <am3d:model3d r:embed="rId9">
                  <am3d:spPr>
                    <a:xfrm rot="20314201">
                      <a:off x="0" y="0"/>
                      <a:ext cx="719062" cy="3294762"/>
                    </a:xfrm>
                    <a:prstGeom prst="rect">
                      <a:avLst/>
                    </a:prstGeom>
                  </am3d:spPr>
                  <am3d:camera>
                    <am3d:pos x="0" y="0" z="48133086"/>
                    <am3d:up dx="0" dy="36000000" dz="0"/>
                    <am3d:lookAt x="0" y="0" z="0"/>
                    <am3d:perspective fov="2700000"/>
                  </am3d:camera>
                  <am3d:trans>
                    <am3d:meterPerModelUnit n="5102" d="1000000"/>
                    <am3d:preTrans dx="0" dy="0" dz="-2158163"/>
                    <am3d:scale>
                      <am3d:sx n="1000000" d="1000000"/>
                      <am3d:sy n="1000000" d="1000000"/>
                      <am3d:sz n="1000000" d="1000000"/>
                    </am3d:scale>
                    <am3d:rot ax="-1968633" ay="3082229" az="-1603933"/>
                    <am3d:postTrans dx="0" dy="0" dz="0"/>
                  </am3d:trans>
                  <am3d:raster rName="Office3DRenderer" rVer="16.0.8326">
                    <am3d:blip r:embed="rId10"/>
                  </am3d:raster>
                  <am3d:objViewport viewportSz="33528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B1A2C53A-05C2-D6E7-C734-A9E55D7A6EAB}"/>
                  </a:ext>
                </a:extLst>
              </p:cNvPr>
              <p:cNvPicPr>
                <a:picLocks noGrp="1" noRot="1" noChangeAspect="1" noMove="1" noResize="1" noEditPoints="1" noAdjustHandles="1" noChangeArrowheads="1" noChangeShapeType="1" noCrop="1"/>
              </p:cNvPicPr>
              <p:nvPr/>
            </p:nvPicPr>
            <p:blipFill>
              <a:blip r:embed="rId10"/>
              <a:stretch>
                <a:fillRect/>
              </a:stretch>
            </p:blipFill>
            <p:spPr>
              <a:xfrm rot="20314201">
                <a:off x="9306744" y="926477"/>
                <a:ext cx="719062" cy="32947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A80E1A9B-58FB-A691-B26A-A7170358C2C3}"/>
                  </a:ext>
                </a:extLst>
              </p:cNvPr>
              <p:cNvGraphicFramePr>
                <a:graphicFrameLocks noChangeAspect="1"/>
              </p:cNvGraphicFramePr>
              <p:nvPr>
                <p:extLst>
                  <p:ext uri="{D42A27DB-BD31-4B8C-83A1-F6EECF244321}">
                    <p14:modId xmlns:p14="http://schemas.microsoft.com/office/powerpoint/2010/main" val="3527235214"/>
                  </p:ext>
                </p:extLst>
              </p:nvPr>
            </p:nvGraphicFramePr>
            <p:xfrm>
              <a:off x="7153734" y="276271"/>
              <a:ext cx="748785" cy="766199"/>
            </p:xfrm>
            <a:graphic>
              <a:graphicData uri="http://schemas.microsoft.com/office/drawing/2017/model3d">
                <am3d:model3d r:embed="rId11">
                  <am3d:spPr>
                    <a:xfrm>
                      <a:off x="0" y="0"/>
                      <a:ext cx="748785" cy="766199"/>
                    </a:xfrm>
                    <a:prstGeom prst="rect">
                      <a:avLst/>
                    </a:prstGeom>
                  </am3d:spPr>
                  <am3d:camera>
                    <am3d:pos x="0" y="0" z="68123976"/>
                    <am3d:up dx="0" dy="36000000" dz="0"/>
                    <am3d:lookAt x="0" y="0" z="0"/>
                    <am3d:perspective fov="2700000"/>
                  </am3d:camera>
                  <am3d:trans>
                    <am3d:meterPerModelUnit n="62500" d="1000000"/>
                    <am3d:preTrans dx="0" dy="0" dz="-5624991"/>
                    <am3d:scale>
                      <am3d:sx n="1000000" d="1000000"/>
                      <am3d:sy n="1000000" d="1000000"/>
                      <am3d:sz n="1000000" d="1000000"/>
                    </am3d:scale>
                    <am3d:rot ax="-2581069" ay="753340" az="-687998"/>
                    <am3d:postTrans dx="0" dy="0" dz="0"/>
                  </am3d:trans>
                  <am3d:raster rName="Office3DRenderer" rVer="16.0.8326">
                    <am3d:blip r:embed="rId12"/>
                  </am3d:raster>
                  <am3d:objViewport viewportSz="9925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A80E1A9B-58FB-A691-B26A-A7170358C2C3}"/>
                  </a:ext>
                </a:extLst>
              </p:cNvPr>
              <p:cNvPicPr>
                <a:picLocks noGrp="1" noRot="1" noChangeAspect="1" noMove="1" noResize="1" noEditPoints="1" noAdjustHandles="1" noChangeArrowheads="1" noChangeShapeType="1" noCrop="1"/>
              </p:cNvPicPr>
              <p:nvPr/>
            </p:nvPicPr>
            <p:blipFill>
              <a:blip r:embed="rId12"/>
              <a:stretch>
                <a:fillRect/>
              </a:stretch>
            </p:blipFill>
            <p:spPr>
              <a:xfrm>
                <a:off x="7153734" y="276271"/>
                <a:ext cx="748785" cy="76619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BD07B1FB-858A-B21B-3E4D-B649692432DF}"/>
                  </a:ext>
                </a:extLst>
              </p:cNvPr>
              <p:cNvGraphicFramePr>
                <a:graphicFrameLocks noChangeAspect="1"/>
              </p:cNvGraphicFramePr>
              <p:nvPr>
                <p:extLst>
                  <p:ext uri="{D42A27DB-BD31-4B8C-83A1-F6EECF244321}">
                    <p14:modId xmlns:p14="http://schemas.microsoft.com/office/powerpoint/2010/main" val="1500736753"/>
                  </p:ext>
                </p:extLst>
              </p:nvPr>
            </p:nvGraphicFramePr>
            <p:xfrm>
              <a:off x="7994168" y="261381"/>
              <a:ext cx="814932" cy="795981"/>
            </p:xfrm>
            <a:graphic>
              <a:graphicData uri="http://schemas.microsoft.com/office/drawing/2017/model3d">
                <am3d:model3d r:embed="rId13">
                  <am3d:spPr>
                    <a:xfrm>
                      <a:off x="0" y="0"/>
                      <a:ext cx="814932" cy="795981"/>
                    </a:xfrm>
                    <a:prstGeom prst="rect">
                      <a:avLst/>
                    </a:prstGeom>
                  </am3d:spPr>
                  <am3d:camera>
                    <am3d:pos x="0" y="0" z="67534928"/>
                    <am3d:up dx="0" dy="36000000" dz="0"/>
                    <am3d:lookAt x="0" y="0" z="0"/>
                    <am3d:perspective fov="2700000"/>
                  </am3d:camera>
                  <am3d:trans>
                    <am3d:meterPerModelUnit n="53885" d="1000000"/>
                    <am3d:preTrans dx="2715" dy="969" dz="-5334631"/>
                    <am3d:scale>
                      <am3d:sx n="1000000" d="1000000"/>
                      <am3d:sy n="1000000" d="1000000"/>
                      <am3d:sz n="1000000" d="1000000"/>
                    </am3d:scale>
                    <am3d:rot ax="-2663000" ay="738613" az="-707181"/>
                    <am3d:postTrans dx="0" dy="0" dz="0"/>
                  </am3d:trans>
                  <am3d:raster rName="Office3DRenderer" rVer="16.0.8326">
                    <am3d:blip r:embed="rId14"/>
                  </am3d:raster>
                  <am3d:objViewport viewportSz="10613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BD07B1FB-858A-B21B-3E4D-B649692432DF}"/>
                  </a:ext>
                </a:extLst>
              </p:cNvPr>
              <p:cNvPicPr>
                <a:picLocks noGrp="1" noRot="1" noChangeAspect="1" noMove="1" noResize="1" noEditPoints="1" noAdjustHandles="1" noChangeArrowheads="1" noChangeShapeType="1" noCrop="1"/>
              </p:cNvPicPr>
              <p:nvPr/>
            </p:nvPicPr>
            <p:blipFill>
              <a:blip r:embed="rId14"/>
              <a:stretch>
                <a:fillRect/>
              </a:stretch>
            </p:blipFill>
            <p:spPr>
              <a:xfrm>
                <a:off x="7994168" y="261381"/>
                <a:ext cx="814932" cy="79598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AF9257B1-A812-8265-6013-09C39A14503E}"/>
                  </a:ext>
                </a:extLst>
              </p:cNvPr>
              <p:cNvGraphicFramePr>
                <a:graphicFrameLocks noChangeAspect="1"/>
              </p:cNvGraphicFramePr>
              <p:nvPr>
                <p:extLst>
                  <p:ext uri="{D42A27DB-BD31-4B8C-83A1-F6EECF244321}">
                    <p14:modId xmlns:p14="http://schemas.microsoft.com/office/powerpoint/2010/main" val="3819765978"/>
                  </p:ext>
                </p:extLst>
              </p:nvPr>
            </p:nvGraphicFramePr>
            <p:xfrm>
              <a:off x="8826709" y="273051"/>
              <a:ext cx="623502" cy="717972"/>
            </p:xfrm>
            <a:graphic>
              <a:graphicData uri="http://schemas.microsoft.com/office/drawing/2017/model3d">
                <am3d:model3d r:embed="rId15">
                  <am3d:spPr>
                    <a:xfrm>
                      <a:off x="0" y="0"/>
                      <a:ext cx="623502" cy="717972"/>
                    </a:xfrm>
                    <a:prstGeom prst="rect">
                      <a:avLst/>
                    </a:prstGeom>
                  </am3d:spPr>
                  <am3d:camera>
                    <am3d:pos x="0" y="0" z="63308423"/>
                    <am3d:up dx="0" dy="36000000" dz="0"/>
                    <am3d:lookAt x="0" y="0" z="0"/>
                    <am3d:perspective fov="2700000"/>
                  </am3d:camera>
                  <am3d:trans>
                    <am3d:meterPerModelUnit n="37214" d="1000000"/>
                    <am3d:preTrans dx="3081" dy="-81" dz="-10048017"/>
                    <am3d:scale>
                      <am3d:sx n="1000000" d="1000000"/>
                      <am3d:sy n="1000000" d="1000000"/>
                      <am3d:sz n="1000000" d="1000000"/>
                    </am3d:scale>
                    <am3d:rot ax="-9669114" ay="-731200" az="10591373"/>
                    <am3d:postTrans dx="0" dy="0" dz="0"/>
                  </am3d:trans>
                  <am3d:raster rName="Office3DRenderer" rVer="16.0.8326">
                    <am3d:blip r:embed="rId16"/>
                  </am3d:raster>
                  <am3d:objViewport viewportSz="9069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AF9257B1-A812-8265-6013-09C39A14503E}"/>
                  </a:ext>
                </a:extLst>
              </p:cNvPr>
              <p:cNvPicPr>
                <a:picLocks noGrp="1" noRot="1" noChangeAspect="1" noMove="1" noResize="1" noEditPoints="1" noAdjustHandles="1" noChangeArrowheads="1" noChangeShapeType="1" noCrop="1"/>
              </p:cNvPicPr>
              <p:nvPr/>
            </p:nvPicPr>
            <p:blipFill>
              <a:blip r:embed="rId16"/>
              <a:stretch>
                <a:fillRect/>
              </a:stretch>
            </p:blipFill>
            <p:spPr>
              <a:xfrm>
                <a:off x="8826709" y="273051"/>
                <a:ext cx="623502" cy="7179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0E58DFAD-F6DA-DEAA-087E-01A0F6D00F08}"/>
                  </a:ext>
                </a:extLst>
              </p:cNvPr>
              <p:cNvGraphicFramePr>
                <a:graphicFrameLocks noChangeAspect="1"/>
              </p:cNvGraphicFramePr>
              <p:nvPr>
                <p:extLst>
                  <p:ext uri="{D42A27DB-BD31-4B8C-83A1-F6EECF244321}">
                    <p14:modId xmlns:p14="http://schemas.microsoft.com/office/powerpoint/2010/main" val="614583838"/>
                  </p:ext>
                </p:extLst>
              </p:nvPr>
            </p:nvGraphicFramePr>
            <p:xfrm>
              <a:off x="9483004" y="75532"/>
              <a:ext cx="980137" cy="966938"/>
            </p:xfrm>
            <a:graphic>
              <a:graphicData uri="http://schemas.microsoft.com/office/drawing/2017/model3d">
                <am3d:model3d r:embed="rId17">
                  <am3d:spPr>
                    <a:xfrm>
                      <a:off x="0" y="0"/>
                      <a:ext cx="980137" cy="966938"/>
                    </a:xfrm>
                    <a:prstGeom prst="rect">
                      <a:avLst/>
                    </a:prstGeom>
                  </am3d:spPr>
                  <am3d:camera>
                    <am3d:pos x="0" y="0" z="52400330"/>
                    <am3d:up dx="0" dy="36000000" dz="0"/>
                    <am3d:lookAt x="0" y="0" z="0"/>
                    <am3d:perspective fov="2700000"/>
                  </am3d:camera>
                  <am3d:trans>
                    <am3d:meterPerModelUnit n="23809" d="1000000"/>
                    <am3d:preTrans dx="0" dy="52" dz="-5142853"/>
                    <am3d:scale>
                      <am3d:sx n="1000000" d="1000000"/>
                      <am3d:sy n="1000000" d="1000000"/>
                      <am3d:sz n="1000000" d="1000000"/>
                    </am3d:scale>
                    <am3d:rot ax="-2871622" ay="-2512305" az="-8659111"/>
                    <am3d:postTrans dx="0" dy="0" dz="0"/>
                  </am3d:trans>
                  <am3d:raster rName="Office3DRenderer" rVer="16.0.8326">
                    <am3d:blip r:embed="rId18"/>
                  </am3d:raster>
                  <am3d:objViewport viewportSz="10752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0E58DFAD-F6DA-DEAA-087E-01A0F6D00F08}"/>
                  </a:ext>
                </a:extLst>
              </p:cNvPr>
              <p:cNvPicPr>
                <a:picLocks noGrp="1" noRot="1" noChangeAspect="1" noMove="1" noResize="1" noEditPoints="1" noAdjustHandles="1" noChangeArrowheads="1" noChangeShapeType="1" noCrop="1"/>
              </p:cNvPicPr>
              <p:nvPr/>
            </p:nvPicPr>
            <p:blipFill>
              <a:blip r:embed="rId18"/>
              <a:stretch>
                <a:fillRect/>
              </a:stretch>
            </p:blipFill>
            <p:spPr>
              <a:xfrm>
                <a:off x="9483004" y="75532"/>
                <a:ext cx="980137" cy="966938"/>
              </a:xfrm>
              <a:prstGeom prst="rect">
                <a:avLst/>
              </a:prstGeom>
            </p:spPr>
          </p:pic>
        </mc:Fallback>
      </mc:AlternateContent>
      <p:grpSp>
        <p:nvGrpSpPr>
          <p:cNvPr id="2" name="Group 1">
            <a:extLst>
              <a:ext uri="{FF2B5EF4-FFF2-40B4-BE49-F238E27FC236}">
                <a16:creationId xmlns:a16="http://schemas.microsoft.com/office/drawing/2014/main" id="{F94A2D4D-C2E7-2AE5-BDC1-FBF7791A784B}"/>
              </a:ext>
            </a:extLst>
          </p:cNvPr>
          <p:cNvGrpSpPr/>
          <p:nvPr/>
        </p:nvGrpSpPr>
        <p:grpSpPr>
          <a:xfrm rot="10800000">
            <a:off x="0" y="294822"/>
            <a:ext cx="7062086" cy="766201"/>
            <a:chOff x="2254833" y="4103885"/>
            <a:chExt cx="7062086" cy="766201"/>
          </a:xfrm>
        </p:grpSpPr>
        <p:sp>
          <p:nvSpPr>
            <p:cNvPr id="3" name="Rectangle 2">
              <a:extLst>
                <a:ext uri="{FF2B5EF4-FFF2-40B4-BE49-F238E27FC236}">
                  <a16:creationId xmlns:a16="http://schemas.microsoft.com/office/drawing/2014/main" id="{C3D4C03D-BCB5-7D4B-64D4-0D2A5B918C97}"/>
                </a:ext>
              </a:extLst>
            </p:cNvPr>
            <p:cNvSpPr/>
            <p:nvPr/>
          </p:nvSpPr>
          <p:spPr>
            <a:xfrm rot="10800000">
              <a:off x="3023077" y="4103887"/>
              <a:ext cx="6293842" cy="766199"/>
            </a:xfrm>
            <a:prstGeom prst="rect">
              <a:avLst/>
            </a:prstGeom>
            <a:solidFill>
              <a:srgbClr val="8CC542"/>
            </a:solidFill>
            <a:ln w="9525" cap="flat" cmpd="sng" algn="ctr">
              <a:solidFill>
                <a:srgbClr val="8CC542"/>
              </a:solidFill>
              <a:prstDash val="solid"/>
            </a:ln>
            <a:effectLst/>
          </p:spPr>
          <p:txBody>
            <a:bodyPr rtlCol="1" anchor="ctr"/>
            <a:lstStyle/>
            <a:p>
              <a:pPr marL="457200" marR="0" lvl="0" indent="-457200" defTabSz="91440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rPr>
                <a:t>3D Parts in our CNC Plotter</a:t>
              </a:r>
              <a:endParaRPr kumimoji="0" lang="ar-EG" sz="2800" b="1" i="0" u="none" strike="noStrike" kern="0" cap="none" spc="0" normalizeH="0" baseline="0" noProof="0" dirty="0">
                <a:ln>
                  <a:noFill/>
                </a:ln>
                <a:solidFill>
                  <a:srgbClr val="FFFFFF"/>
                </a:solidFill>
                <a:effectLst/>
                <a:uLnTx/>
                <a:uFillTx/>
                <a:latin typeface="+mj-lt"/>
                <a:ea typeface="+mn-ea"/>
                <a:cs typeface="Arial" panose="020B0604020202020204" pitchFamily="34" charset="0"/>
                <a:sym typeface="Arial"/>
              </a:endParaRPr>
            </a:p>
          </p:txBody>
        </p:sp>
        <p:sp>
          <p:nvSpPr>
            <p:cNvPr id="5" name="Isosceles Triangle 4">
              <a:extLst>
                <a:ext uri="{FF2B5EF4-FFF2-40B4-BE49-F238E27FC236}">
                  <a16:creationId xmlns:a16="http://schemas.microsoft.com/office/drawing/2014/main" id="{297AD50F-BD8F-3BDE-10B0-CEFBFE36C28C}"/>
                </a:ext>
              </a:extLst>
            </p:cNvPr>
            <p:cNvSpPr/>
            <p:nvPr/>
          </p:nvSpPr>
          <p:spPr>
            <a:xfrm>
              <a:off x="2254833" y="4103885"/>
              <a:ext cx="768244" cy="766198"/>
            </a:xfrm>
            <a:prstGeom prst="triangle">
              <a:avLst>
                <a:gd name="adj" fmla="val 100000"/>
              </a:avLst>
            </a:prstGeom>
            <a:solidFill>
              <a:srgbClr val="8CC542"/>
            </a:solidFill>
            <a:ln w="9525" cap="flat" cmpd="sng" algn="ctr">
              <a:solidFill>
                <a:srgbClr val="8CC542"/>
              </a:solidFill>
              <a:prstDash val="solid"/>
            </a:ln>
            <a:effectLst/>
          </p:spPr>
          <p:txBody>
            <a:bodyPr rtlCol="1"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ar-EG" sz="1200" b="0" i="0" u="none" strike="noStrike" kern="0" cap="none" spc="0" normalizeH="0" baseline="0" noProof="0" dirty="0">
                <a:ln>
                  <a:noFill/>
                </a:ln>
                <a:solidFill>
                  <a:srgbClr val="FFFFFF"/>
                </a:solidFill>
                <a:effectLst/>
                <a:uLnTx/>
                <a:uFillTx/>
                <a:latin typeface="Arial"/>
                <a:ea typeface="+mn-ea"/>
                <a:cs typeface="Arial" panose="020B0604020202020204" pitchFamily="34" charset="0"/>
                <a:sym typeface="Arial"/>
              </a:endParaRPr>
            </a:p>
          </p:txBody>
        </p:sp>
      </p:gr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2B403ED-6DA7-CADD-BC49-3CF4C2C38461}"/>
                  </a:ext>
                </a:extLst>
              </p:cNvPr>
              <p:cNvGraphicFramePr>
                <a:graphicFrameLocks noChangeAspect="1"/>
              </p:cNvGraphicFramePr>
              <p:nvPr>
                <p:extLst>
                  <p:ext uri="{D42A27DB-BD31-4B8C-83A1-F6EECF244321}">
                    <p14:modId xmlns:p14="http://schemas.microsoft.com/office/powerpoint/2010/main" val="3437371119"/>
                  </p:ext>
                </p:extLst>
              </p:nvPr>
            </p:nvGraphicFramePr>
            <p:xfrm>
              <a:off x="10952195" y="1423640"/>
              <a:ext cx="805808" cy="767887"/>
            </p:xfrm>
            <a:graphic>
              <a:graphicData uri="http://schemas.microsoft.com/office/drawing/2017/model3d">
                <am3d:model3d r:embed="rId19">
                  <am3d:spPr>
                    <a:xfrm>
                      <a:off x="0" y="0"/>
                      <a:ext cx="805808" cy="767887"/>
                    </a:xfrm>
                    <a:prstGeom prst="rect">
                      <a:avLst/>
                    </a:prstGeom>
                  </am3d:spPr>
                  <am3d:camera>
                    <am3d:pos x="0" y="0" z="66773104"/>
                    <am3d:up dx="0" dy="36000000" dz="0"/>
                    <am3d:lookAt x="0" y="0" z="0"/>
                    <am3d:perspective fov="2700000"/>
                  </am3d:camera>
                  <am3d:trans>
                    <am3d:meterPerModelUnit n="23809" d="1000000"/>
                    <am3d:preTrans dx="135000000" dy="-31371316" dz="-12428571"/>
                    <am3d:scale>
                      <am3d:sx n="1000000" d="1000000"/>
                      <am3d:sy n="1000000" d="1000000"/>
                      <am3d:sz n="1000000" d="1000000"/>
                    </am3d:scale>
                    <am3d:rot ax="-2175067" ay="2181778" az="-1409820"/>
                    <am3d:postTrans dx="0" dy="0" dz="0"/>
                  </am3d:trans>
                  <am3d:raster rName="Office3DRenderer" rVer="16.0.8326">
                    <am3d:blip r:embed="rId20"/>
                  </am3d:raster>
                  <am3d:objViewport viewportSz="11660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2B403ED-6DA7-CADD-BC49-3CF4C2C38461}"/>
                  </a:ext>
                </a:extLst>
              </p:cNvPr>
              <p:cNvPicPr>
                <a:picLocks noGrp="1" noRot="1" noChangeAspect="1" noMove="1" noResize="1" noEditPoints="1" noAdjustHandles="1" noChangeArrowheads="1" noChangeShapeType="1" noCrop="1"/>
              </p:cNvPicPr>
              <p:nvPr/>
            </p:nvPicPr>
            <p:blipFill>
              <a:blip r:embed="rId20"/>
              <a:stretch>
                <a:fillRect/>
              </a:stretch>
            </p:blipFill>
            <p:spPr>
              <a:xfrm>
                <a:off x="10952195" y="1423640"/>
                <a:ext cx="805808" cy="767887"/>
              </a:xfrm>
              <a:prstGeom prst="rect">
                <a:avLst/>
              </a:prstGeom>
            </p:spPr>
          </p:pic>
        </mc:Fallback>
      </mc:AlternateContent>
    </p:spTree>
    <p:extLst>
      <p:ext uri="{BB962C8B-B14F-4D97-AF65-F5344CB8AC3E}">
        <p14:creationId xmlns:p14="http://schemas.microsoft.com/office/powerpoint/2010/main" val="2826691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1159</Words>
  <Application>Microsoft Office PowerPoint</Application>
  <PresentationFormat>Widescreen</PresentationFormat>
  <Paragraphs>166</Paragraphs>
  <Slides>68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Arial Black</vt:lpstr>
      <vt:lpstr>Calibri</vt:lpstr>
      <vt:lpstr>Calibri Light</vt:lpstr>
      <vt:lpstr>Poppins Medium</vt:lpstr>
      <vt:lpstr>Office Theme</vt:lpstr>
      <vt:lpstr>SMART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TECHNOLOGY</dc:title>
  <dc:creator>مريم عبد السلام حنفى محمود</dc:creator>
  <cp:lastModifiedBy>Mahmoud Essam</cp:lastModifiedBy>
  <cp:revision>119</cp:revision>
  <dcterms:created xsi:type="dcterms:W3CDTF">2023-03-08T10:50:38Z</dcterms:created>
  <dcterms:modified xsi:type="dcterms:W3CDTF">2024-09-22T15:05:06Z</dcterms:modified>
</cp:coreProperties>
</file>